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1229" r:id="rId2"/>
    <p:sldId id="1479" r:id="rId3"/>
    <p:sldId id="1488" r:id="rId4"/>
    <p:sldId id="1470" r:id="rId5"/>
    <p:sldId id="1370" r:id="rId6"/>
    <p:sldId id="1371" r:id="rId7"/>
    <p:sldId id="1373" r:id="rId8"/>
    <p:sldId id="1178" r:id="rId9"/>
    <p:sldId id="1213" r:id="rId10"/>
    <p:sldId id="1496" r:id="rId11"/>
    <p:sldId id="1180" r:id="rId12"/>
    <p:sldId id="1469" r:id="rId13"/>
    <p:sldId id="267" r:id="rId14"/>
    <p:sldId id="266" r:id="rId15"/>
    <p:sldId id="1510" r:id="rId16"/>
    <p:sldId id="1514" r:id="rId17"/>
    <p:sldId id="1508" r:id="rId18"/>
    <p:sldId id="258" r:id="rId19"/>
    <p:sldId id="1506" r:id="rId20"/>
    <p:sldId id="1505" r:id="rId21"/>
    <p:sldId id="1511" r:id="rId22"/>
    <p:sldId id="1509" r:id="rId23"/>
    <p:sldId id="1339" r:id="rId24"/>
    <p:sldId id="1517" r:id="rId25"/>
    <p:sldId id="1515" r:id="rId26"/>
    <p:sldId id="1519" r:id="rId27"/>
    <p:sldId id="1518" r:id="rId28"/>
  </p:sldIdLst>
  <p:sldSz cx="24377650" cy="13716000"/>
  <p:notesSz cx="7099300" cy="10234613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ál Zsolt" initials="7sP" lastIdx="1" clrIdx="0">
    <p:extLst>
      <p:ext uri="{19B8F6BF-5375-455C-9EA6-DF929625EA0E}">
        <p15:presenceInfo xmlns:p15="http://schemas.microsoft.com/office/powerpoint/2012/main" userId="Pál Zso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688"/>
    <a:srgbClr val="000000"/>
    <a:srgbClr val="100B30"/>
    <a:srgbClr val="FF0152"/>
    <a:srgbClr val="231B4F"/>
    <a:srgbClr val="F07F36"/>
    <a:srgbClr val="27B5A9"/>
    <a:srgbClr val="001953"/>
    <a:srgbClr val="0023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8CCF9-18FD-4497-A34F-F54B3DD05EAE}" v="59" dt="2023-02-08T06:03:15.99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4" autoAdjust="0"/>
    <p:restoredTop sz="74567" autoAdjust="0"/>
  </p:normalViewPr>
  <p:slideViewPr>
    <p:cSldViewPr snapToGrid="0" snapToObjects="1">
      <p:cViewPr varScale="1">
        <p:scale>
          <a:sx n="43" d="100"/>
          <a:sy n="43" d="100"/>
        </p:scale>
        <p:origin x="432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50"/>
        <a:sy n="33" d="5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3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4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87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0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33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920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85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01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06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9BBF-B099-4819-B9B7-FCD7ECA22E6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28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63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5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54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09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7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33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0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72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5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280">
              <a:defRPr/>
            </a:pPr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3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9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4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8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1" i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8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E75203AB-6AD5-4129-BBBD-FC50AC8D94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6A58CB0C-BE9E-438E-AF60-F3EFCA8B2E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A8CE79F-6DB3-44EF-B30B-3F9C6B6AF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6C57267-7E3E-4696-889C-67A11D8E13E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383FF6DA-ABF1-4303-846A-84ECECCC13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345246-9090-4933-8E71-B151496442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3945706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B524CEA0-714E-4B87-B2D4-8E00FF8194F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92CE8FF1-E991-4CD8-AA54-C353721A79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AF420E-3297-43B0-9D0C-95C91A7B77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38946" y="12533971"/>
            <a:ext cx="8162693" cy="10019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79" y="0"/>
            <a:ext cx="10613571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75790AFC-6ACA-4740-97D0-E3F9DFDC01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112525DF-E8DE-400D-A8BE-11C9A177C2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C204F74-9AE3-47E6-AFD1-2C5A97B70E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5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820937" y="12623180"/>
            <a:ext cx="12690088" cy="691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5" y="6230198"/>
            <a:ext cx="5756336" cy="10206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04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2" y="4665515"/>
            <a:ext cx="2935224" cy="29351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5A5C04F-52DC-4463-90BF-7274CE16435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pénz7 logo”">
            <a:extLst>
              <a:ext uri="{FF2B5EF4-FFF2-40B4-BE49-F238E27FC236}">
                <a16:creationId xmlns:a16="http://schemas.microsoft.com/office/drawing/2014/main" id="{DA7C8356-2627-4A4D-BB5C-A55DBDEA32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41882AF-5356-4A2A-85F3-C60A33342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72889" y="1449173"/>
            <a:ext cx="7076660" cy="10416209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A5152CD-B96B-44B3-BC29-065C25B710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3B0B41B3-4B0F-4197-BC8F-D000F4DD72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87CDA7-8644-454C-A4B9-9D1D31EB86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bankszövetség logó”">
            <a:extLst>
              <a:ext uri="{FF2B5EF4-FFF2-40B4-BE49-F238E27FC236}">
                <a16:creationId xmlns:a16="http://schemas.microsoft.com/office/drawing/2014/main" id="{1F5D6AC4-F4CE-4564-BD1D-29CC12BC02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éptalálat a következőre: „pénz7 logo”">
            <a:extLst>
              <a:ext uri="{FF2B5EF4-FFF2-40B4-BE49-F238E27FC236}">
                <a16:creationId xmlns:a16="http://schemas.microsoft.com/office/drawing/2014/main" id="{E1E3D049-3991-4CC4-9B11-A5AF211B39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8F2079C-3AD9-40C6-90EE-470B666532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2942" y="0"/>
            <a:ext cx="13894707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8EE752AD-50A6-43D7-A3E1-237FD50363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0257003E-ADF0-4C16-9259-448B294394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95C4277-6089-4EDC-97A7-E8D044A67F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33971"/>
            <a:ext cx="7069873" cy="100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38222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50" cy="137159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3F809713-905C-4768-BF0E-9C9CEED70D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57A3C57C-82AD-4924-BBA6-74E9F10CA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38DEDDE-55F2-4145-8762-1B605DCE0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60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lcome mess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60"/>
          </p:nvPr>
        </p:nvSpPr>
        <p:spPr>
          <a:xfrm>
            <a:off x="-9015" y="0"/>
            <a:ext cx="15018554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675649" y="12578576"/>
            <a:ext cx="6958361" cy="735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430952" y="4880132"/>
            <a:ext cx="7579234" cy="4802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41152DC3-3746-4256-A671-A2B0FF0022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8F97883A-4237-4117-86AA-0FED8422DE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0C564BA-DBA9-4E07-8FCC-DB9F07EE32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2776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AC452-A488-A763-E6B7-BC735773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63B468-F60D-3530-47E9-37E1D9C8D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A2FAA0-B7C1-1CB8-5C35-7CF2A3A3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45D5-3F8B-417D-9F04-0328EC06C4B8}" type="datetimeFigureOut">
              <a:rPr lang="hu-HU" smtClean="0"/>
              <a:t>2024.01.11.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A4AC0E-BDF5-C1A9-E199-4EB02B7A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5715C88-ACFA-97CD-3D0F-39B88359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85354-3B3E-4FE9-BEFC-CFAC7D068F4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447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4"/>
            <a:ext cx="5819852" cy="279518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6BF170C-83DD-4F5F-B13F-9C444B5C42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éptalálat a következőre: „pénz7 logo”">
            <a:extLst>
              <a:ext uri="{FF2B5EF4-FFF2-40B4-BE49-F238E27FC236}">
                <a16:creationId xmlns:a16="http://schemas.microsoft.com/office/drawing/2014/main" id="{C2FEA8EA-97AB-4940-A9F1-1275D930F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5D154F7-81CB-4051-BAA6-DF58C807D9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4" y="3411210"/>
            <a:ext cx="7434751" cy="801688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F12D5762-3FD0-4965-A0FA-0B059DD9BF3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éptalálat a következőre: „pénz7 logo”">
            <a:extLst>
              <a:ext uri="{FF2B5EF4-FFF2-40B4-BE49-F238E27FC236}">
                <a16:creationId xmlns:a16="http://schemas.microsoft.com/office/drawing/2014/main" id="{E4ED6F88-1688-4AED-8D7F-BDD441AA7A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33C61B2-CDFC-4EE2-8146-5ABCD174C5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907D8C47-BC0E-40FC-BD26-75A38F8D7A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14D700AA-D627-49E8-BD6C-AB6404CC97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B8FF76C-08C8-44A0-9EC5-C05EC376AA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7649" cy="1371599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 descr="Képtalálat a következőre: „bankszövetség logó”">
            <a:extLst>
              <a:ext uri="{FF2B5EF4-FFF2-40B4-BE49-F238E27FC236}">
                <a16:creationId xmlns:a16="http://schemas.microsoft.com/office/drawing/2014/main" id="{A30D9E3F-FDB9-4871-AEFF-000EEB2483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 b="33380"/>
          <a:stretch/>
        </p:blipFill>
        <p:spPr bwMode="auto">
          <a:xfrm>
            <a:off x="4407550" y="12701993"/>
            <a:ext cx="3276037" cy="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pénz7 logo”">
            <a:extLst>
              <a:ext uri="{FF2B5EF4-FFF2-40B4-BE49-F238E27FC236}">
                <a16:creationId xmlns:a16="http://schemas.microsoft.com/office/drawing/2014/main" id="{FDEA4434-7A6A-45BC-80ED-26E3CB980B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24076" r="14137" b="23368"/>
          <a:stretch/>
        </p:blipFill>
        <p:spPr bwMode="auto">
          <a:xfrm>
            <a:off x="11551480" y="11632366"/>
            <a:ext cx="1274690" cy="9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EAFDBB9-F69A-4A7F-B472-8DB1A7D100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977" y="12736453"/>
            <a:ext cx="3276038" cy="6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5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75649" y="12511668"/>
            <a:ext cx="7225990" cy="9367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 b="1" i="0">
                <a:solidFill>
                  <a:schemeClr val="tx1">
                    <a:tint val="75000"/>
                  </a:schemeClr>
                </a:solidFill>
                <a:latin typeface="Lato Bold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791465" y="12512739"/>
            <a:ext cx="8807512" cy="861738"/>
          </a:xfrm>
          <a:prstGeom prst="rect">
            <a:avLst/>
          </a:prstGeom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www.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penz7</a:t>
            </a:r>
            <a:r>
              <a:rPr lang="id-ID" sz="2400" dirty="0">
                <a:solidFill>
                  <a:schemeClr val="accent1"/>
                </a:solidFill>
                <a:latin typeface="Lato Light"/>
                <a:cs typeface="Lato Light"/>
              </a:rPr>
              <a:t>.</a:t>
            </a:r>
            <a:r>
              <a:rPr lang="hu-HU" sz="2400" dirty="0">
                <a:solidFill>
                  <a:schemeClr val="accent1"/>
                </a:solidFill>
                <a:latin typeface="Lato Light"/>
                <a:cs typeface="Lato Light"/>
              </a:rPr>
              <a:t>hu</a:t>
            </a:r>
            <a:endParaRPr lang="id-ID" sz="2400" dirty="0">
              <a:solidFill>
                <a:schemeClr val="accent1"/>
              </a:solidFill>
              <a:latin typeface="Lato Light"/>
              <a:cs typeface="Lato Light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n-lt"/>
                <a:cs typeface="Lato Light"/>
              </a:rPr>
              <a:t>PÉNZ7 – </a:t>
            </a:r>
            <a:r>
              <a:rPr lang="hu-HU" sz="2000" dirty="0">
                <a:solidFill>
                  <a:schemeClr val="tx2"/>
                </a:solidFill>
                <a:latin typeface="+mn-lt"/>
                <a:cs typeface="Lato Light"/>
              </a:rPr>
              <a:t>Pénzügyi és vállalkozói témahét</a:t>
            </a:r>
            <a:endParaRPr lang="en-US" sz="2000" dirty="0">
              <a:solidFill>
                <a:schemeClr val="tx2"/>
              </a:solidFill>
              <a:latin typeface="+mn-lt"/>
              <a:cs typeface="Lato Light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3069390" y="523001"/>
            <a:ext cx="859750" cy="8597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0706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 dirty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45" r:id="rId2"/>
    <p:sldLayoutId id="2147483822" r:id="rId3"/>
    <p:sldLayoutId id="2147483823" r:id="rId4"/>
    <p:sldLayoutId id="2147483811" r:id="rId5"/>
    <p:sldLayoutId id="2147483812" r:id="rId6"/>
    <p:sldLayoutId id="2147483806" r:id="rId7"/>
    <p:sldLayoutId id="2147483808" r:id="rId8"/>
    <p:sldLayoutId id="2147483882" r:id="rId9"/>
    <p:sldLayoutId id="2147483844" r:id="rId10"/>
    <p:sldLayoutId id="2147483834" r:id="rId11"/>
    <p:sldLayoutId id="2147483833" r:id="rId12"/>
    <p:sldLayoutId id="2147483840" r:id="rId13"/>
    <p:sldLayoutId id="2147483893" r:id="rId14"/>
    <p:sldLayoutId id="2147483894" r:id="rId15"/>
    <p:sldLayoutId id="2147483902" r:id="rId16"/>
    <p:sldLayoutId id="2147483906" r:id="rId17"/>
    <p:sldLayoutId id="2147483913" r:id="rId18"/>
    <p:sldLayoutId id="2147483914" r:id="rId19"/>
    <p:sldLayoutId id="2147483916" r:id="rId20"/>
    <p:sldLayoutId id="2147483917" r:id="rId21"/>
    <p:sldLayoutId id="2147483918" r:id="rId22"/>
    <p:sldLayoutId id="2147483919" r:id="rId23"/>
    <p:sldLayoutId id="2147483920" r:id="rId2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543600B-F826-B185-EB4A-AB174FA5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68D9AED-BD6C-BF97-5F76-BC015304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2A43062-A71B-A60A-BA9B-CC75B5F81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C949A957-F76D-9F65-69AC-03D9F1508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eredményjelző tábla látható&#10;&#10;Automatikusan generált leírás">
            <a:extLst>
              <a:ext uri="{FF2B5EF4-FFF2-40B4-BE49-F238E27FC236}">
                <a16:creationId xmlns:a16="http://schemas.microsoft.com/office/drawing/2014/main" id="{38959880-F3FA-FAB7-3F04-E48BFEBA6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04"/>
    </mc:Choice>
    <mc:Fallback xmlns="">
      <p:transition spd="slow" advTm="245604"/>
    </mc:Fallback>
  </mc:AlternateContent>
  <p:extLst>
    <p:ext uri="{3A86A75C-4F4B-4683-9AE1-C65F6400EC91}">
      <p14:laserTraceLst xmlns:p14="http://schemas.microsoft.com/office/powerpoint/2010/main">
        <p14:tracePtLst>
          <p14:tracePt t="28192" x="2794000" y="6789738"/>
          <p14:tracePt t="28194" x="2773363" y="6754813"/>
          <p14:tracePt t="28195" x="2752725" y="6715125"/>
          <p14:tracePt t="28197" x="2738438" y="6694488"/>
          <p14:tracePt t="28200" x="2717800" y="6667500"/>
          <p14:tracePt t="28201" x="2711450" y="6626225"/>
          <p14:tracePt t="28203" x="2690813" y="6591300"/>
          <p14:tracePt t="28205" x="2678113" y="6564313"/>
          <p14:tracePt t="28207" x="2670175" y="6529388"/>
          <p14:tracePt t="28209" x="2657475" y="6502400"/>
          <p14:tracePt t="28211" x="2649538" y="6475413"/>
          <p14:tracePt t="28213" x="2636838" y="6442075"/>
          <p14:tracePt t="28216" x="2628900" y="6413500"/>
          <p14:tracePt t="28218" x="2628900" y="6386513"/>
          <p14:tracePt t="28220" x="2616200" y="6353175"/>
          <p14:tracePt t="28221" x="2609850" y="6324600"/>
          <p14:tracePt t="28223" x="2609850" y="6303963"/>
          <p14:tracePt t="28225" x="2595563" y="6264275"/>
          <p14:tracePt t="28227" x="2595563" y="6249988"/>
          <p14:tracePt t="28229" x="2595563" y="6216650"/>
          <p14:tracePt t="28232" x="2595563" y="6202363"/>
          <p14:tracePt t="28233" x="2595563" y="6181725"/>
          <p14:tracePt t="28235" x="2595563" y="6154738"/>
          <p14:tracePt t="28237" x="2595563" y="6134100"/>
          <p14:tracePt t="28239" x="2595563" y="6119813"/>
          <p14:tracePt t="28241" x="2595563" y="6099175"/>
          <p14:tracePt t="28243" x="2595563" y="6086475"/>
          <p14:tracePt t="28245" x="2595563" y="6065838"/>
          <p14:tracePt t="28247" x="2595563" y="6045200"/>
          <p14:tracePt t="28252" x="2609850" y="6010275"/>
          <p14:tracePt t="28253" x="2622550" y="5991225"/>
          <p14:tracePt t="28255" x="2622550" y="5976938"/>
          <p14:tracePt t="28257" x="2628900" y="5956300"/>
          <p14:tracePt t="28259" x="2636838" y="5935663"/>
          <p14:tracePt t="28261" x="2649538" y="5922963"/>
          <p14:tracePt t="28263" x="2657475" y="5902325"/>
          <p14:tracePt t="28266" x="2657475" y="5881688"/>
          <p14:tracePt t="28267" x="2670175" y="5867400"/>
          <p14:tracePt t="28269" x="2678113" y="5846763"/>
          <p14:tracePt t="28271" x="2684463" y="5826125"/>
          <p14:tracePt t="28273" x="2684463" y="5813425"/>
          <p14:tracePt t="28275" x="2697163" y="5792788"/>
          <p14:tracePt t="28278" x="2705100" y="5784850"/>
          <p14:tracePt t="28279" x="2711450" y="5778500"/>
          <p14:tracePt t="28281" x="2711450" y="5757863"/>
          <p14:tracePt t="28283" x="2717800" y="5751513"/>
          <p14:tracePt t="28285" x="2717800" y="5745163"/>
          <p14:tracePt t="28287" x="2717800" y="5737225"/>
          <p14:tracePt t="28289" x="2725738" y="5730875"/>
          <p14:tracePt t="28291" x="2725738" y="5716588"/>
          <p14:tracePt t="28293" x="2732088" y="5710238"/>
          <p14:tracePt t="28295" x="2732088" y="5703888"/>
          <p14:tracePt t="28297" x="2732088" y="5697538"/>
          <p14:tracePt t="28300" x="2738438" y="5697538"/>
          <p14:tracePt t="28303" x="2738438" y="5689600"/>
          <p14:tracePt t="28305" x="2752725" y="5689600"/>
          <p14:tracePt t="28307" x="2752725" y="5683250"/>
          <p14:tracePt t="28316" x="2752725" y="5676900"/>
          <p14:tracePt t="28337" x="2759075" y="5676900"/>
          <p14:tracePt t="28420" x="2746375" y="5676900"/>
          <p14:tracePt t="28421" x="2746375" y="5683250"/>
          <p14:tracePt t="28428" x="2746375" y="5689600"/>
          <p14:tracePt t="28432" x="2746375" y="5697538"/>
          <p14:tracePt t="28434" x="2738438" y="5697538"/>
          <p14:tracePt t="28435" x="2738438" y="5710238"/>
          <p14:tracePt t="28444" x="2738438" y="5716588"/>
          <p14:tracePt t="28448" x="2738438" y="5724525"/>
          <p14:tracePt t="28451" x="2738438" y="5730875"/>
          <p14:tracePt t="28453" x="2732088" y="5730875"/>
          <p14:tracePt t="28470" x="2725738" y="5751513"/>
          <p14:tracePt t="28476" x="2725738" y="5765800"/>
          <p14:tracePt t="28680" x="2738438" y="5730875"/>
          <p14:tracePt t="28683" x="2738438" y="5716588"/>
          <p14:tracePt t="28686" x="2752725" y="5668963"/>
          <p14:tracePt t="28690" x="2773363" y="5608638"/>
          <p14:tracePt t="28693" x="2786063" y="5573713"/>
          <p14:tracePt t="28697" x="2794000" y="5519738"/>
          <p14:tracePt t="28699" x="2806700" y="5478463"/>
          <p14:tracePt t="28704" x="2827338" y="5334000"/>
          <p14:tracePt t="28705" x="2841625" y="5294313"/>
          <p14:tracePt t="28707" x="2841625" y="5232400"/>
          <p14:tracePt t="28709" x="2854325" y="5157788"/>
          <p14:tracePt t="28712" x="2854325" y="5081588"/>
          <p14:tracePt t="28714" x="2854325" y="4992688"/>
          <p14:tracePt t="28716" x="2854325" y="4897438"/>
          <p14:tracePt t="28718" x="2868613" y="4787900"/>
          <p14:tracePt t="28719" x="2868613" y="4678363"/>
          <p14:tracePt t="28721" x="2868613" y="4570413"/>
          <p14:tracePt t="28723" x="2868613" y="4425950"/>
          <p14:tracePt t="28725" x="2868613" y="4295775"/>
          <p14:tracePt t="28728" x="2868613" y="4173538"/>
          <p14:tracePt t="28729" x="2868613" y="4022725"/>
          <p14:tracePt t="28732" x="2841625" y="3879850"/>
          <p14:tracePt t="28733" x="2841625" y="3729038"/>
          <p14:tracePt t="28736" x="2827338" y="3586163"/>
          <p14:tracePt t="28737" x="2814638" y="3435350"/>
          <p14:tracePt t="28739" x="2814638" y="3278188"/>
          <p14:tracePt t="28741" x="2814638" y="3149600"/>
          <p14:tracePt t="28743" x="2800350" y="3019425"/>
          <p14:tracePt t="28746" x="2800350" y="2874963"/>
          <p14:tracePt t="28747" x="2800350" y="2746375"/>
          <p14:tracePt t="28750" x="2786063" y="2616200"/>
          <p14:tracePt t="28753" x="2773363" y="2363788"/>
          <p14:tracePt t="28755" x="2773363" y="2268538"/>
          <p14:tracePt t="28758" x="2759075" y="2171700"/>
          <p14:tracePt t="28760" x="2759075" y="2082800"/>
          <p14:tracePt t="28764" x="2746375" y="1933575"/>
          <p14:tracePt t="28771" x="2746375" y="1749425"/>
          <p14:tracePt t="28773" x="2746375" y="1687513"/>
          <p14:tracePt t="28780" x="2746375" y="1509713"/>
          <p14:tracePt t="28782" x="2746375" y="1468438"/>
          <p14:tracePt t="28784" x="2746375" y="1427163"/>
          <p14:tracePt t="28786" x="2746375" y="1385888"/>
          <p14:tracePt t="28787" x="2746375" y="1358900"/>
          <p14:tracePt t="28789" x="2746375" y="1331913"/>
          <p14:tracePt t="28791" x="2746375" y="1290638"/>
          <p14:tracePt t="28793" x="2746375" y="1263650"/>
          <p14:tracePt t="28795" x="2746375" y="1230313"/>
          <p14:tracePt t="28797" x="2746375" y="1201738"/>
          <p14:tracePt t="28800" x="2746375" y="1174750"/>
          <p14:tracePt t="28801" x="2746375" y="1133475"/>
          <p14:tracePt t="28804" x="2746375" y="1112838"/>
          <p14:tracePt t="28805" x="2746375" y="1085850"/>
          <p14:tracePt t="28807" x="2746375" y="1058863"/>
          <p14:tracePt t="28809" x="2746375" y="1038225"/>
          <p14:tracePt t="28812" x="2746375" y="1023938"/>
          <p14:tracePt t="28814" x="2746375" y="990600"/>
          <p14:tracePt t="28817" x="2746375" y="949325"/>
          <p14:tracePt t="28819" x="2746375" y="915988"/>
          <p14:tracePt t="28821" x="2746375" y="901700"/>
          <p14:tracePt t="28823" x="2746375" y="881063"/>
          <p14:tracePt t="28825" x="2746375" y="854075"/>
          <p14:tracePt t="28827" x="2746375" y="833438"/>
          <p14:tracePt t="28830" x="2746375" y="819150"/>
          <p14:tracePt t="28832" x="2732088" y="798513"/>
          <p14:tracePt t="28834" x="2732088" y="779463"/>
          <p14:tracePt t="28835" x="2732088" y="765175"/>
          <p14:tracePt t="28837" x="2725738" y="744538"/>
          <p14:tracePt t="28839" x="2725738" y="730250"/>
          <p14:tracePt t="28842" x="2725738" y="709613"/>
          <p14:tracePt t="28843" x="2725738" y="690563"/>
          <p14:tracePt t="28845" x="2717800" y="682625"/>
          <p14:tracePt t="28848" x="2717800" y="669925"/>
          <p14:tracePt t="28850" x="2717800" y="649288"/>
          <p14:tracePt t="28852" x="2711450" y="641350"/>
          <p14:tracePt t="28853" x="2711450" y="628650"/>
          <p14:tracePt t="28855" x="2711450" y="622300"/>
          <p14:tracePt t="28857" x="2705100" y="601663"/>
          <p14:tracePt t="28859" x="2690813" y="593725"/>
          <p14:tracePt t="28862" x="2690813" y="581025"/>
          <p14:tracePt t="28863" x="2690813" y="560388"/>
          <p14:tracePt t="28865" x="2690813" y="539750"/>
          <p14:tracePt t="28868" x="2684463" y="525463"/>
          <p14:tracePt t="28869" x="2684463" y="504825"/>
          <p14:tracePt t="28871" x="2684463" y="492125"/>
          <p14:tracePt t="28873" x="2678113" y="471488"/>
          <p14:tracePt t="28875" x="2678113" y="450850"/>
          <p14:tracePt t="28878" x="2678113" y="436563"/>
          <p14:tracePt t="28879" x="2678113" y="415925"/>
          <p14:tracePt t="28882" x="2678113" y="403225"/>
          <p14:tracePt t="28884" x="2678113" y="382588"/>
          <p14:tracePt t="28885" x="2678113" y="355600"/>
          <p14:tracePt t="28889" x="2678113" y="334963"/>
          <p14:tracePt t="28892" x="2678113" y="300038"/>
          <p14:tracePt t="28896" x="2678113" y="266700"/>
          <p14:tracePt t="28899" x="2678113" y="246063"/>
          <p14:tracePt t="28903" x="2678113" y="211138"/>
          <p14:tracePt t="28907" x="2678113" y="190500"/>
          <p14:tracePt t="28909" x="2678113" y="163513"/>
          <p14:tracePt t="28910" x="2678113" y="157163"/>
          <p14:tracePt t="28911" x="2678113" y="136525"/>
          <p14:tracePt t="28913" x="2678113" y="122238"/>
          <p14:tracePt t="28915" x="2678113" y="103188"/>
          <p14:tracePt t="28917" x="2678113" y="95250"/>
          <p14:tracePt t="28919" x="2678113" y="82550"/>
          <p14:tracePt t="28921" x="2678113" y="61913"/>
          <p14:tracePt t="28924" x="2678113" y="53975"/>
          <p14:tracePt t="28926" x="2678113" y="34925"/>
          <p14:tracePt t="28927" x="2678113" y="26988"/>
          <p14:tracePt t="28929" x="2678113" y="20638"/>
          <p14:tracePt t="28931" x="2684463" y="14288"/>
          <p14:tracePt t="30941" x="3011488" y="6350"/>
          <p14:tracePt t="30946" x="3011488" y="14288"/>
          <p14:tracePt t="30952" x="3011488" y="20638"/>
          <p14:tracePt t="30989" x="3011488" y="34925"/>
          <p14:tracePt t="31819" x="3005138" y="34925"/>
          <p14:tracePt t="31827" x="3005138" y="41275"/>
          <p14:tracePt t="31833" x="2992438" y="41275"/>
          <p14:tracePt t="31835" x="2992438" y="47625"/>
          <p14:tracePt t="31851" x="2984500" y="47625"/>
          <p14:tracePt t="31900" x="2984500" y="53975"/>
          <p14:tracePt t="32645" x="2984500" y="61913"/>
          <p14:tracePt t="32647" x="2978150" y="61913"/>
          <p14:tracePt t="32649" x="2978150" y="68263"/>
          <p14:tracePt t="32653" x="2971800" y="74613"/>
          <p14:tracePt t="32655" x="2971800" y="88900"/>
          <p14:tracePt t="32659" x="2971800" y="95250"/>
          <p14:tracePt t="32661" x="2963863" y="95250"/>
          <p14:tracePt t="32663" x="2963863" y="103188"/>
          <p14:tracePt t="32665" x="2963863" y="109538"/>
          <p14:tracePt t="32669" x="2957513" y="115888"/>
          <p14:tracePt t="32672" x="2957513" y="122238"/>
          <p14:tracePt t="32675" x="2957513" y="130175"/>
          <p14:tracePt t="32677" x="2957513" y="142875"/>
          <p14:tracePt t="32681" x="2951163" y="150813"/>
          <p14:tracePt t="32683" x="2951163" y="157163"/>
          <p14:tracePt t="32688" x="2951163" y="163513"/>
          <p14:tracePt t="32691" x="2951163" y="171450"/>
          <p14:tracePt t="32693" x="2951163" y="177800"/>
          <p14:tracePt t="32695" x="2936875" y="177800"/>
          <p14:tracePt t="32697" x="2936875" y="184150"/>
          <p14:tracePt t="32701" x="2936875" y="190500"/>
          <p14:tracePt t="32705" x="2936875" y="204788"/>
          <p14:tracePt t="32707" x="2936875" y="211138"/>
          <p14:tracePt t="32709" x="2930525" y="211138"/>
          <p14:tracePt t="32713" x="2930525" y="219075"/>
          <p14:tracePt t="32715" x="2930525" y="225425"/>
          <p14:tracePt t="32722" x="2930525" y="231775"/>
          <p14:tracePt t="32727" x="2930525" y="239713"/>
          <p14:tracePt t="32733" x="2922588" y="239713"/>
          <p14:tracePt t="32735" x="2922588" y="246063"/>
          <p14:tracePt t="32815" x="2922588" y="260350"/>
          <p14:tracePt t="40753" x="2916238" y="260350"/>
          <p14:tracePt t="40757" x="2909888" y="260350"/>
          <p14:tracePt t="40764" x="2903538" y="260350"/>
          <p14:tracePt t="40768" x="2882900" y="260350"/>
          <p14:tracePt t="40772" x="2874963" y="260350"/>
          <p14:tracePt t="40774" x="2868613" y="260350"/>
          <p14:tracePt t="40778" x="2862263" y="260350"/>
          <p14:tracePt t="40780" x="2854325" y="260350"/>
          <p14:tracePt t="40784" x="2847975" y="260350"/>
          <p14:tracePt t="40790" x="2841625" y="260350"/>
          <p14:tracePt t="41089" x="2827338" y="260350"/>
          <p14:tracePt t="41099" x="2827338" y="266700"/>
          <p14:tracePt t="41101" x="2827338" y="273050"/>
          <p14:tracePt t="41107" x="2820988" y="273050"/>
          <p14:tracePt t="65735" x="2814638" y="273050"/>
          <p14:tracePt t="65752" x="2806700" y="273050"/>
          <p14:tracePt t="67400" x="2800350" y="273050"/>
          <p14:tracePt t="67408" x="2794000" y="273050"/>
          <p14:tracePt t="67982" x="2786063" y="273050"/>
          <p14:tracePt t="67992" x="2779713" y="273050"/>
          <p14:tracePt t="68479" x="2767013" y="273050"/>
          <p14:tracePt t="68491" x="2759075" y="273050"/>
          <p14:tracePt t="70934" x="2752725" y="273050"/>
          <p14:tracePt t="70939" x="2738438" y="273050"/>
          <p14:tracePt t="70943" x="2725738" y="273050"/>
          <p14:tracePt t="70946" x="2697163" y="273050"/>
          <p14:tracePt t="70950" x="2684463" y="279400"/>
          <p14:tracePt t="70952" x="2678113" y="279400"/>
          <p14:tracePt t="70955" x="2663825" y="279400"/>
          <p14:tracePt t="70957" x="2649538" y="287338"/>
          <p14:tracePt t="70959" x="2643188" y="293688"/>
          <p14:tracePt t="70961" x="2616200" y="307975"/>
          <p14:tracePt t="70965" x="2595563" y="314325"/>
          <p14:tracePt t="70966" x="2581275" y="320675"/>
          <p14:tracePt t="70967" x="2560638" y="334963"/>
          <p14:tracePt t="70969" x="2541588" y="341313"/>
          <p14:tracePt t="70971" x="2513013" y="355600"/>
          <p14:tracePt t="70973" x="2492375" y="361950"/>
          <p14:tracePt t="70975" x="2473325" y="368300"/>
          <p14:tracePt t="70977" x="2444750" y="382588"/>
          <p14:tracePt t="70979" x="2411413" y="403225"/>
          <p14:tracePt t="70981" x="2397125" y="409575"/>
          <p14:tracePt t="70983" x="2363788" y="430213"/>
          <p14:tracePt t="70985" x="2335213" y="450850"/>
          <p14:tracePt t="70987" x="2301875" y="471488"/>
          <p14:tracePt t="70990" x="2260600" y="484188"/>
          <p14:tracePt t="70992" x="2233613" y="504825"/>
          <p14:tracePt t="70993" x="2185988" y="525463"/>
          <p14:tracePt t="70995" x="2159000" y="546100"/>
          <p14:tracePt t="70997" x="2124075" y="566738"/>
          <p14:tracePt t="71000" x="2097088" y="587375"/>
          <p14:tracePt t="71001" x="2062163" y="608013"/>
          <p14:tracePt t="71003" x="2022475" y="628650"/>
          <p14:tracePt t="71006" x="2001838" y="649288"/>
          <p14:tracePt t="71009" x="1960563" y="669925"/>
          <p14:tracePt t="71010" x="1939925" y="690563"/>
          <p14:tracePt t="71012" x="1905000" y="709613"/>
          <p14:tracePt t="71016" x="1871663" y="750888"/>
          <p14:tracePt t="71018" x="1836738" y="758825"/>
          <p14:tracePt t="71022" x="1809750" y="785813"/>
          <p14:tracePt t="71023" x="1797050" y="806450"/>
          <p14:tracePt t="71025" x="1776413" y="812800"/>
          <p14:tracePt t="71027" x="1755775" y="833438"/>
          <p14:tracePt t="71029" x="1747838" y="839788"/>
          <p14:tracePt t="71031" x="1741488" y="847725"/>
          <p14:tracePt t="71033" x="1720850" y="854075"/>
          <p14:tracePt t="71035" x="1714500" y="860425"/>
          <p14:tracePt t="71037" x="1708150" y="874713"/>
          <p14:tracePt t="71039" x="1700213" y="881063"/>
          <p14:tracePt t="71041" x="1693863" y="881063"/>
          <p14:tracePt t="71043" x="1687513" y="887413"/>
          <p14:tracePt t="71045" x="1679575" y="895350"/>
          <p14:tracePt t="71048" x="1666875" y="895350"/>
          <p14:tracePt t="71050" x="1666875" y="901700"/>
          <p14:tracePt t="71051" x="1660525" y="901700"/>
          <p14:tracePt t="71057" x="1652588" y="908050"/>
          <p14:tracePt t="71059" x="1646238" y="915988"/>
          <p14:tracePt t="71068" x="1639888" y="928688"/>
          <p14:tracePt t="71075" x="1631950" y="935038"/>
          <p14:tracePt t="71078" x="1631950" y="942975"/>
          <p14:tracePt t="71084" x="1625600" y="942975"/>
          <p14:tracePt t="71086" x="1625600" y="949325"/>
          <p14:tracePt t="71092" x="1611313" y="949325"/>
          <p14:tracePt t="71094" x="1611313" y="955675"/>
          <p14:tracePt t="71099" x="1611313" y="963613"/>
          <p14:tracePt t="71106" x="1611313" y="969963"/>
          <p14:tracePt t="71110" x="1604963" y="984250"/>
          <p14:tracePt t="71114" x="1604963" y="990600"/>
          <p14:tracePt t="71116" x="1604963" y="996950"/>
          <p14:tracePt t="71119" x="1598613" y="996950"/>
          <p14:tracePt t="71120" x="1598613" y="1004888"/>
          <p14:tracePt t="71123" x="1598613" y="1011238"/>
          <p14:tracePt t="71125" x="1598613" y="1017588"/>
          <p14:tracePt t="71130" x="1590675" y="1023938"/>
          <p14:tracePt t="71132" x="1590675" y="1031875"/>
          <p14:tracePt t="71135" x="1590675" y="1044575"/>
          <p14:tracePt t="71136" x="1590675" y="1052513"/>
          <p14:tracePt t="71140" x="1584325" y="1058863"/>
          <p14:tracePt t="71144" x="1584325" y="1065213"/>
          <p14:tracePt t="71145" x="1584325" y="1073150"/>
          <p14:tracePt t="71150" x="1584325" y="1079500"/>
          <p14:tracePt t="71156" x="1584325" y="1085850"/>
          <p14:tracePt t="71162" x="1577975" y="1085850"/>
          <p14:tracePt t="71166" x="1577975" y="1100138"/>
          <p14:tracePt t="71174" x="1577975" y="1106488"/>
          <p14:tracePt t="71207" x="1571625" y="1106488"/>
          <p14:tracePt t="71219" x="1563688" y="1106488"/>
          <p14:tracePt t="71225" x="1550988" y="1106488"/>
          <p14:tracePt t="71228" x="1543050" y="1106488"/>
          <p14:tracePt t="71231" x="1536700" y="1106488"/>
          <p14:tracePt t="71233" x="1530350" y="1106488"/>
          <p14:tracePt t="71235" x="1522413" y="1106488"/>
          <p14:tracePt t="71237" x="1516063" y="1112838"/>
          <p14:tracePt t="71241" x="1509713" y="1112838"/>
          <p14:tracePt t="71243" x="1495425" y="1112838"/>
          <p14:tracePt t="71245" x="1489075" y="1120775"/>
          <p14:tracePt t="71248" x="1482725" y="1120775"/>
          <p14:tracePt t="71250" x="1474788" y="1120775"/>
          <p14:tracePt t="71251" x="1468438" y="1127125"/>
          <p14:tracePt t="71253" x="1462088" y="1127125"/>
          <p14:tracePt t="71255" x="1454150" y="1127125"/>
          <p14:tracePt t="71257" x="1435100" y="1133475"/>
          <p14:tracePt t="71259" x="1427163" y="1133475"/>
          <p14:tracePt t="71261" x="1420813" y="1133475"/>
          <p14:tracePt t="71265" x="1400175" y="1147763"/>
          <p14:tracePt t="71267" x="1385888" y="1154113"/>
          <p14:tracePt t="71269" x="1373188" y="1154113"/>
          <p14:tracePt t="71271" x="1352550" y="1160463"/>
          <p14:tracePt t="71273" x="1346200" y="1168400"/>
          <p14:tracePt t="71275" x="1325563" y="1168400"/>
          <p14:tracePt t="71277" x="1311275" y="1181100"/>
          <p14:tracePt t="71279" x="1296988" y="1189038"/>
          <p14:tracePt t="71281" x="1284288" y="1189038"/>
          <p14:tracePt t="71283" x="1263650" y="1189038"/>
          <p14:tracePt t="71285" x="1249363" y="1195388"/>
          <p14:tracePt t="71287" x="1228725" y="1195388"/>
          <p14:tracePt t="71289" x="1222375" y="1201738"/>
          <p14:tracePt t="71291" x="1209675" y="1201738"/>
          <p14:tracePt t="71293" x="1189038" y="1201738"/>
          <p14:tracePt t="71295" x="1181100" y="1201738"/>
          <p14:tracePt t="71298" x="1168400" y="1201738"/>
          <p14:tracePt t="71299" x="1147763" y="1216025"/>
          <p14:tracePt t="71301" x="1141413" y="1216025"/>
          <p14:tracePt t="71303" x="1120775" y="1216025"/>
          <p14:tracePt t="71307" x="1112838" y="1216025"/>
          <p14:tracePt t="71311" x="1079500" y="1216025"/>
          <p14:tracePt t="71314" x="1071563" y="1216025"/>
          <p14:tracePt t="71321" x="1023938" y="1216025"/>
          <p14:tracePt t="71324" x="990600" y="1216025"/>
          <p14:tracePt t="71326" x="984250" y="1222375"/>
          <p14:tracePt t="71328" x="969963" y="1222375"/>
          <p14:tracePt t="71330" x="955675" y="1222375"/>
          <p14:tracePt t="71333" x="949325" y="1222375"/>
          <p14:tracePt t="71334" x="942975" y="1222375"/>
          <p14:tracePt t="71336" x="922338" y="1222375"/>
          <p14:tracePt t="71338" x="915988" y="1222375"/>
          <p14:tracePt t="71339" x="908050" y="1222375"/>
          <p14:tracePt t="71341" x="901700" y="1222375"/>
          <p14:tracePt t="71343" x="895350" y="1222375"/>
          <p14:tracePt t="71345" x="887413" y="1222375"/>
          <p14:tracePt t="71348" x="881063" y="1222375"/>
          <p14:tracePt t="71349" x="866775" y="1222375"/>
          <p14:tracePt t="71353" x="860425" y="1222375"/>
          <p14:tracePt t="71355" x="854075" y="1222375"/>
          <p14:tracePt t="71359" x="847725" y="1222375"/>
          <p14:tracePt t="71364" x="839788" y="1222375"/>
          <p14:tracePt t="71365" x="833438" y="1222375"/>
          <p14:tracePt t="71373" x="827088" y="1222375"/>
          <p14:tracePt t="71418" x="812800" y="1222375"/>
          <p14:tracePt t="71507" x="812800" y="1209675"/>
          <p14:tracePt t="71727" x="806450" y="1209675"/>
          <p14:tracePt t="71730" x="806450" y="1230313"/>
          <p14:tracePt t="71735" x="798513" y="1243013"/>
          <p14:tracePt t="71737" x="798513" y="1249363"/>
          <p14:tracePt t="71741" x="792163" y="1277938"/>
          <p14:tracePt t="71743" x="792163" y="1284288"/>
          <p14:tracePt t="71746" x="792163" y="1317625"/>
          <p14:tracePt t="71748" x="792163" y="1325563"/>
          <p14:tracePt t="71749" x="792163" y="1346200"/>
          <p14:tracePt t="71751" x="785813" y="1358900"/>
          <p14:tracePt t="71753" x="785813" y="1379538"/>
          <p14:tracePt t="71755" x="785813" y="1400175"/>
          <p14:tracePt t="71757" x="785813" y="1414463"/>
          <p14:tracePt t="71759" x="785813" y="1435100"/>
          <p14:tracePt t="71761" x="785813" y="1447800"/>
          <p14:tracePt t="71764" x="785813" y="1468438"/>
          <p14:tracePt t="71766" x="785813" y="1495425"/>
          <p14:tracePt t="71767" x="785813" y="1516063"/>
          <p14:tracePt t="71769" x="785813" y="1543050"/>
          <p14:tracePt t="71771" x="785813" y="1557338"/>
          <p14:tracePt t="71773" x="785813" y="1577975"/>
          <p14:tracePt t="71775" x="798513" y="1604963"/>
          <p14:tracePt t="71777" x="798513" y="1639888"/>
          <p14:tracePt t="71779" x="806450" y="1652588"/>
          <p14:tracePt t="71782" x="812800" y="1687513"/>
          <p14:tracePt t="71783" x="812800" y="1700213"/>
          <p14:tracePt t="71785" x="833438" y="1735138"/>
          <p14:tracePt t="71787" x="833438" y="1749425"/>
          <p14:tracePt t="71789" x="847725" y="1782763"/>
          <p14:tracePt t="71791" x="854075" y="1803400"/>
          <p14:tracePt t="71794" x="866775" y="1830388"/>
          <p14:tracePt t="71796" x="874713" y="1851025"/>
          <p14:tracePt t="71797" x="895350" y="1878013"/>
          <p14:tracePt t="71799" x="901700" y="1898650"/>
          <p14:tracePt t="71801" x="922338" y="1925638"/>
          <p14:tracePt t="71803" x="942975" y="1946275"/>
          <p14:tracePt t="71805" x="955675" y="1981200"/>
          <p14:tracePt t="71807" x="963613" y="2008188"/>
          <p14:tracePt t="71809" x="984250" y="2028825"/>
          <p14:tracePt t="71812" x="1003300" y="2049463"/>
          <p14:tracePt t="71814" x="1023938" y="2070100"/>
          <p14:tracePt t="71816" x="1044575" y="2097088"/>
          <p14:tracePt t="71817" x="1065213" y="2117725"/>
          <p14:tracePt t="71819" x="1071563" y="2144713"/>
          <p14:tracePt t="71821" x="1092200" y="2165350"/>
          <p14:tracePt t="71823" x="1112838" y="2185988"/>
          <p14:tracePt t="71825" x="1133475" y="2206625"/>
          <p14:tracePt t="71827" x="1147763" y="2227263"/>
          <p14:tracePt t="71829" x="1168400" y="2254250"/>
          <p14:tracePt t="71832" x="1181100" y="2274888"/>
          <p14:tracePt t="71833" x="1201738" y="2295525"/>
          <p14:tracePt t="71835" x="1216025" y="2316163"/>
          <p14:tracePt t="71837" x="1228725" y="2343150"/>
          <p14:tracePt t="71839" x="1249363" y="2363788"/>
          <p14:tracePt t="71841" x="1270000" y="2384425"/>
          <p14:tracePt t="71843" x="1284288" y="2405063"/>
          <p14:tracePt t="71845" x="1304925" y="2432050"/>
          <p14:tracePt t="71848" x="1325563" y="2465388"/>
          <p14:tracePt t="71849" x="1338263" y="2479675"/>
          <p14:tracePt t="71851" x="1358900" y="2500313"/>
          <p14:tracePt t="71853" x="1379538" y="2533650"/>
          <p14:tracePt t="71855" x="1393825" y="2547938"/>
          <p14:tracePt t="71858" x="1406525" y="2581275"/>
          <p14:tracePt t="71860" x="1427163" y="2609850"/>
          <p14:tracePt t="71862" x="1447800" y="2630488"/>
          <p14:tracePt t="71865" x="1468438" y="2663825"/>
          <p14:tracePt t="71868" x="1495425" y="2711450"/>
          <p14:tracePt t="71869" x="1516063" y="2738438"/>
          <p14:tracePt t="71871" x="1522413" y="2759075"/>
          <p14:tracePt t="71873" x="1543050" y="2794000"/>
          <p14:tracePt t="71875" x="1563688" y="2806700"/>
          <p14:tracePt t="71877" x="1577975" y="2841625"/>
          <p14:tracePt t="71879" x="1584325" y="2862263"/>
          <p14:tracePt t="71881" x="1590675" y="2874963"/>
          <p14:tracePt t="71884" x="1611313" y="2895600"/>
          <p14:tracePt t="71885" x="1625600" y="2916238"/>
          <p14:tracePt t="71887" x="1631950" y="2936875"/>
          <p14:tracePt t="71889" x="1639888" y="2951163"/>
          <p14:tracePt t="71891" x="1652588" y="2971800"/>
          <p14:tracePt t="71893" x="1660525" y="2992438"/>
          <p14:tracePt t="71896" x="1673225" y="3013075"/>
          <p14:tracePt t="71898" x="1673225" y="3019425"/>
          <p14:tracePt t="71899" x="1679575" y="3032125"/>
          <p14:tracePt t="71901" x="1679575" y="3040063"/>
          <p14:tracePt t="71903" x="1687513" y="3046413"/>
          <p14:tracePt t="71905" x="1687513" y="3067050"/>
          <p14:tracePt t="71908" x="1687513" y="3073400"/>
          <p14:tracePt t="71909" x="1693863" y="3081338"/>
          <p14:tracePt t="71911" x="1693863" y="3087688"/>
          <p14:tracePt t="71914" x="1693863" y="3094038"/>
          <p14:tracePt t="71917" x="1700213" y="3094038"/>
          <p14:tracePt t="71919" x="1700213" y="3108325"/>
          <p14:tracePt t="71924" x="1700213" y="3114675"/>
          <p14:tracePt t="71973" x="1700213" y="3100388"/>
          <p14:tracePt t="71975" x="1700213" y="3094038"/>
          <p14:tracePt t="71977" x="1700213" y="3087688"/>
          <p14:tracePt t="71980" x="1700213" y="3081338"/>
          <p14:tracePt t="71982" x="1700213" y="3060700"/>
          <p14:tracePt t="71984" x="1700213" y="3052763"/>
          <p14:tracePt t="71986" x="1700213" y="3046413"/>
          <p14:tracePt t="71987" x="1700213" y="3032125"/>
          <p14:tracePt t="71989" x="1700213" y="3025775"/>
          <p14:tracePt t="71991" x="1700213" y="3005138"/>
          <p14:tracePt t="71993" x="1700213" y="2992438"/>
          <p14:tracePt t="71996" x="1700213" y="2971800"/>
          <p14:tracePt t="71998" x="1700213" y="2963863"/>
          <p14:tracePt t="71999" x="1700213" y="2951163"/>
          <p14:tracePt t="72002" x="1700213" y="2930525"/>
          <p14:tracePt t="72003" x="1700213" y="2924175"/>
          <p14:tracePt t="72005" x="1700213" y="2903538"/>
          <p14:tracePt t="72008" x="1700213" y="2874963"/>
          <p14:tracePt t="72010" x="1700213" y="2862263"/>
          <p14:tracePt t="72012" x="1700213" y="2847975"/>
          <p14:tracePt t="72014" x="1700213" y="2835275"/>
          <p14:tracePt t="72016" x="1700213" y="2806700"/>
          <p14:tracePt t="72017" x="1700213" y="2787650"/>
          <p14:tracePt t="72020" x="1700213" y="2779713"/>
          <p14:tracePt t="72021" x="1700213" y="2752725"/>
          <p14:tracePt t="72023" x="1700213" y="2746375"/>
          <p14:tracePt t="72025" x="1693863" y="2719388"/>
          <p14:tracePt t="72027" x="1693863" y="2705100"/>
          <p14:tracePt t="72029" x="1693863" y="2670175"/>
          <p14:tracePt t="72032" x="1693863" y="2657475"/>
          <p14:tracePt t="72033" x="1679575" y="2636838"/>
          <p14:tracePt t="72036" x="1679575" y="2609850"/>
          <p14:tracePt t="72037" x="1679575" y="2574925"/>
          <p14:tracePt t="72039" x="1679575" y="2562225"/>
          <p14:tracePt t="72042" x="1679575" y="2533650"/>
          <p14:tracePt t="72044" x="1679575" y="2513013"/>
          <p14:tracePt t="72046" x="1679575" y="2486025"/>
          <p14:tracePt t="72048" x="1673225" y="2465388"/>
          <p14:tracePt t="72050" x="1673225" y="2452688"/>
          <p14:tracePt t="72052" x="1673225" y="2417763"/>
          <p14:tracePt t="72053" x="1673225" y="2405063"/>
          <p14:tracePt t="72055" x="1673225" y="2370138"/>
          <p14:tracePt t="72058" x="1673225" y="2355850"/>
          <p14:tracePt t="72059" x="1673225" y="2328863"/>
          <p14:tracePt t="72062" x="1660525" y="2308225"/>
          <p14:tracePt t="72064" x="1660525" y="2287588"/>
          <p14:tracePt t="72066" x="1660525" y="2274888"/>
          <p14:tracePt t="72068" x="1660525" y="2254250"/>
          <p14:tracePt t="72070" x="1660525" y="2239963"/>
          <p14:tracePt t="72071" x="1660525" y="2219325"/>
          <p14:tracePt t="72073" x="1660525" y="2206625"/>
          <p14:tracePt t="72075" x="1652588" y="2185988"/>
          <p14:tracePt t="72077" x="1652588" y="2165350"/>
          <p14:tracePt t="72080" x="1652588" y="2159000"/>
          <p14:tracePt t="72082" x="1652588" y="2144713"/>
          <p14:tracePt t="72084" x="1652588" y="2124075"/>
          <p14:tracePt t="72085" x="1652588" y="2111375"/>
          <p14:tracePt t="72087" x="1646238" y="2097088"/>
          <p14:tracePt t="72089" x="1646238" y="2082800"/>
          <p14:tracePt t="72092" x="1646238" y="2076450"/>
          <p14:tracePt t="72093" x="1639888" y="2070100"/>
          <p14:tracePt t="72096" x="1639888" y="2049463"/>
          <p14:tracePt t="72099" x="1631950" y="2043113"/>
          <p14:tracePt t="72100" x="1631950" y="2035175"/>
          <p14:tracePt t="72101" x="1625600" y="2028825"/>
          <p14:tracePt t="72103" x="1625600" y="2022475"/>
          <p14:tracePt t="72105" x="1625600" y="2014538"/>
          <p14:tracePt t="72107" x="1625600" y="2001838"/>
          <p14:tracePt t="72109" x="1611313" y="1993900"/>
          <p14:tracePt t="72112" x="1611313" y="1987550"/>
          <p14:tracePt t="72116" x="1611313" y="1981200"/>
          <p14:tracePt t="72117" x="1611313" y="1974850"/>
          <p14:tracePt t="72119" x="1604963" y="1974850"/>
          <p14:tracePt t="72121" x="1604963" y="1966913"/>
          <p14:tracePt t="72126" x="1604963" y="1960563"/>
          <p14:tracePt t="72130" x="1604963" y="1954213"/>
          <p14:tracePt t="72133" x="1598613" y="1939925"/>
          <p14:tracePt t="72137" x="1598613" y="1933575"/>
          <p14:tracePt t="72142" x="1598613" y="1925638"/>
          <p14:tracePt t="72148" x="1598613" y="1919288"/>
          <p14:tracePt t="72151" x="1598613" y="1912938"/>
          <p14:tracePt t="72153" x="1598613" y="1905000"/>
          <p14:tracePt t="72159" x="1598613" y="1898650"/>
          <p14:tracePt t="72162" x="1598613" y="1885950"/>
          <p14:tracePt t="72165" x="1590675" y="1885950"/>
          <p14:tracePt t="72167" x="1590675" y="1878013"/>
          <p14:tracePt t="72173" x="1584325" y="1871663"/>
          <p14:tracePt t="72178" x="1584325" y="1865313"/>
          <p14:tracePt t="72185" x="1584325" y="1857375"/>
          <p14:tracePt t="72192" x="1584325" y="1851025"/>
          <p14:tracePt t="72198" x="1584325" y="1844675"/>
          <p14:tracePt t="72199" x="1577975" y="1844675"/>
          <p14:tracePt t="72207" x="1577975" y="1830388"/>
          <p14:tracePt t="72211" x="1577975" y="1824038"/>
          <p14:tracePt t="72215" x="1571625" y="1824038"/>
          <p14:tracePt t="72217" x="1571625" y="1817688"/>
          <p14:tracePt t="72223" x="1557338" y="1809750"/>
          <p14:tracePt t="72227" x="1557338" y="1803400"/>
          <p14:tracePt t="72229" x="1557338" y="1797050"/>
          <p14:tracePt t="72233" x="1550988" y="1797050"/>
          <p14:tracePt t="72235" x="1550988" y="1789113"/>
          <p14:tracePt t="72237" x="1550988" y="1776413"/>
          <p14:tracePt t="72241" x="1543050" y="1776413"/>
          <p14:tracePt t="72243" x="1543050" y="1768475"/>
          <p14:tracePt t="72249" x="1543050" y="1762125"/>
          <p14:tracePt t="72253" x="1543050" y="1755775"/>
          <p14:tracePt t="72257" x="1536700" y="1755775"/>
          <p14:tracePt t="72259" x="1536700" y="1749425"/>
          <p14:tracePt t="72261" x="1536700" y="1741488"/>
          <p14:tracePt t="72269" x="1536700" y="1735138"/>
          <p14:tracePt t="72271" x="1530350" y="1735138"/>
          <p14:tracePt t="72273" x="1530350" y="1728788"/>
          <p14:tracePt t="72278" x="1530350" y="1714500"/>
          <p14:tracePt t="72282" x="1522413" y="1708150"/>
          <p14:tracePt t="72286" x="1522413" y="1700213"/>
          <p14:tracePt t="72299" x="1516063" y="1679575"/>
          <p14:tracePt t="72300" x="1516063" y="1673225"/>
          <p14:tracePt t="72301" x="1516063" y="1660525"/>
          <p14:tracePt t="72303" x="1503363" y="1660525"/>
          <p14:tracePt t="72305" x="1503363" y="1652588"/>
          <p14:tracePt t="72309" x="1503363" y="1646238"/>
          <p14:tracePt t="72311" x="1503363" y="1639888"/>
          <p14:tracePt t="72316" x="1495425" y="1631950"/>
          <p14:tracePt t="72320" x="1495425" y="1625600"/>
          <p14:tracePt t="72321" x="1495425" y="1619250"/>
          <p14:tracePt t="72323" x="1489075" y="1619250"/>
          <p14:tracePt t="72325" x="1489075" y="1604963"/>
          <p14:tracePt t="72327" x="1489075" y="1598613"/>
          <p14:tracePt t="72329" x="1482725" y="1598613"/>
          <p14:tracePt t="72332" x="1482725" y="1592263"/>
          <p14:tracePt t="72335" x="1482725" y="1584325"/>
          <p14:tracePt t="72339" x="1482725" y="1577975"/>
          <p14:tracePt t="72342" x="1474788" y="1577975"/>
          <p14:tracePt t="72343" x="1474788" y="1571625"/>
          <p14:tracePt t="72348" x="1474788" y="1563688"/>
          <p14:tracePt t="72355" x="1474788" y="1550988"/>
          <p14:tracePt t="72358" x="1468438" y="1550988"/>
          <p14:tracePt t="72362" x="1468438" y="1543050"/>
          <p14:tracePt t="72367" x="1468438" y="1536700"/>
          <p14:tracePt t="72381" x="1462088" y="1530350"/>
          <p14:tracePt t="72391" x="1462088" y="1524000"/>
          <p14:tracePt t="72485" x="1462088" y="1516063"/>
          <p14:tracePt t="72490" x="1454150" y="1509713"/>
          <p14:tracePt t="72495" x="1454150" y="1503363"/>
          <p14:tracePt t="72498" x="1454150" y="1489075"/>
          <p14:tracePt t="72506" x="1441450" y="1482725"/>
          <p14:tracePt t="72512" x="1441450" y="1474788"/>
          <p14:tracePt t="72516" x="1441450" y="1468438"/>
          <p14:tracePt t="72522" x="1441450" y="1462088"/>
          <p14:tracePt t="72523" x="1435100" y="1462088"/>
          <p14:tracePt t="72531" x="1435100" y="1454150"/>
          <p14:tracePt t="72540" x="1427163" y="1454150"/>
          <p14:tracePt t="72542" x="1427163" y="1447800"/>
          <p14:tracePt t="72549" x="1427163" y="1435100"/>
          <p14:tracePt t="72566" x="1420813" y="1435100"/>
          <p14:tracePt t="72578" x="1420813" y="1427163"/>
          <p14:tracePt t="73494" x="1414463" y="1441450"/>
          <p14:tracePt t="73498" x="1406525" y="1447800"/>
          <p14:tracePt t="73504" x="1385888" y="1474788"/>
          <p14:tracePt t="73512" x="1379538" y="1495425"/>
          <p14:tracePt t="73516" x="1373188" y="1503363"/>
          <p14:tracePt t="73518" x="1373188" y="1509713"/>
          <p14:tracePt t="73522" x="1366838" y="1524000"/>
          <p14:tracePt t="73523" x="1366838" y="1530350"/>
          <p14:tracePt t="73528" x="1366838" y="1543050"/>
          <p14:tracePt t="73530" x="1358900" y="1550988"/>
          <p14:tracePt t="73533" x="1358900" y="1557338"/>
          <p14:tracePt t="73536" x="1352550" y="1563688"/>
          <p14:tracePt t="73537" x="1352550" y="1571625"/>
          <p14:tracePt t="73539" x="1352550" y="1577975"/>
          <p14:tracePt t="73544" x="1352550" y="1584325"/>
          <p14:tracePt t="73545" x="1352550" y="1598613"/>
          <p14:tracePt t="73548" x="1338263" y="1604963"/>
          <p14:tracePt t="73550" x="1338263" y="1611313"/>
          <p14:tracePt t="73553" x="1338263" y="1619250"/>
          <p14:tracePt t="73555" x="1338263" y="1625600"/>
          <p14:tracePt t="73557" x="1338263" y="1631950"/>
          <p14:tracePt t="73559" x="1338263" y="1639888"/>
          <p14:tracePt t="73561" x="1338263" y="1652588"/>
          <p14:tracePt t="73564" x="1338263" y="1660525"/>
          <p14:tracePt t="73566" x="1338263" y="1666875"/>
          <p14:tracePt t="73567" x="1338263" y="1673225"/>
          <p14:tracePt t="73569" x="1338263" y="1679575"/>
          <p14:tracePt t="73571" x="1338263" y="1687513"/>
          <p14:tracePt t="73575" x="1338263" y="1708150"/>
          <p14:tracePt t="73579" x="1338263" y="1714500"/>
          <p14:tracePt t="73582" x="1338263" y="1720850"/>
          <p14:tracePt t="73583" x="1338263" y="1728788"/>
          <p14:tracePt t="73585" x="1352550" y="1728788"/>
          <p14:tracePt t="73587" x="1352550" y="1735138"/>
          <p14:tracePt t="73591" x="1352550" y="1741488"/>
          <p14:tracePt t="73595" x="1352550" y="1749425"/>
          <p14:tracePt t="73599" x="1352550" y="1762125"/>
          <p14:tracePt t="73603" x="1352550" y="1768475"/>
          <p14:tracePt t="73609" x="1352550" y="1776413"/>
          <p14:tracePt t="73617" x="1352550" y="1782763"/>
          <p14:tracePt t="73621" x="1358900" y="1782763"/>
          <p14:tracePt t="73625" x="1358900" y="1789113"/>
          <p14:tracePt t="73639" x="1358900" y="1797050"/>
          <p14:tracePt t="73643" x="1366838" y="1797050"/>
          <p14:tracePt t="73651" x="1366838" y="1803400"/>
          <p14:tracePt t="73663" x="1366838" y="1817688"/>
          <p14:tracePt t="73673" x="1366838" y="1824038"/>
          <p14:tracePt t="73681" x="1373188" y="1824038"/>
          <p14:tracePt t="73684" x="1373188" y="1830388"/>
          <p14:tracePt t="73689" x="1373188" y="1836738"/>
          <p14:tracePt t="73699" x="1373188" y="1844675"/>
          <p14:tracePt t="73702" x="1373188" y="1851025"/>
          <p14:tracePt t="73708" x="1373188" y="1857375"/>
          <p14:tracePt t="73712" x="1373188" y="1871663"/>
          <p14:tracePt t="73718" x="1379538" y="1871663"/>
          <p14:tracePt t="73719" x="1379538" y="1878013"/>
          <p14:tracePt t="73721" x="1379538" y="1885950"/>
          <p14:tracePt t="73728" x="1379538" y="1892300"/>
          <p14:tracePt t="73730" x="1379538" y="1898650"/>
          <p14:tracePt t="73733" x="1379538" y="1905000"/>
          <p14:tracePt t="73737" x="1379538" y="1912938"/>
          <p14:tracePt t="73739" x="1379538" y="1919288"/>
          <p14:tracePt t="73742" x="1393825" y="1919288"/>
          <p14:tracePt t="73746" x="1393825" y="1933575"/>
          <p14:tracePt t="73748" x="1393825" y="1939925"/>
          <p14:tracePt t="73750" x="1400175" y="1939925"/>
          <p14:tracePt t="73752" x="1400175" y="1946275"/>
          <p14:tracePt t="73755" x="1400175" y="1954213"/>
          <p14:tracePt t="73758" x="1400175" y="1960563"/>
          <p14:tracePt t="73762" x="1406525" y="1966913"/>
          <p14:tracePt t="73764" x="1406525" y="1974850"/>
          <p14:tracePt t="73768" x="1414463" y="1987550"/>
          <p14:tracePt t="73769" x="1414463" y="1993900"/>
          <p14:tracePt t="73774" x="1420813" y="2008188"/>
          <p14:tracePt t="73778" x="1420813" y="2014538"/>
          <p14:tracePt t="73780" x="1420813" y="2022475"/>
          <p14:tracePt t="73781" x="1427163" y="2035175"/>
          <p14:tracePt t="73785" x="1427163" y="2043113"/>
          <p14:tracePt t="73787" x="1441450" y="2049463"/>
          <p14:tracePt t="73792" x="1441450" y="2055813"/>
          <p14:tracePt t="73793" x="1441450" y="2062163"/>
          <p14:tracePt t="73795" x="1447800" y="2070100"/>
          <p14:tracePt t="73800" x="1447800" y="2076450"/>
          <p14:tracePt t="73801" x="1447800" y="2090738"/>
          <p14:tracePt t="73805" x="1454150" y="2097088"/>
          <p14:tracePt t="73808" x="1454150" y="2103438"/>
          <p14:tracePt t="73811" x="1454150" y="2111375"/>
          <p14:tracePt t="73814" x="1462088" y="2111375"/>
          <p14:tracePt t="73817" x="1462088" y="2117725"/>
          <p14:tracePt t="73818" x="1462088" y="2124075"/>
          <p14:tracePt t="73825" x="1462088" y="2130425"/>
          <p14:tracePt t="73827" x="1462088" y="2144713"/>
          <p14:tracePt t="73831" x="1468438" y="2151063"/>
          <p14:tracePt t="73836" x="1468438" y="2165350"/>
          <p14:tracePt t="73840" x="1468438" y="2171700"/>
          <p14:tracePt t="73842" x="1474788" y="2179638"/>
          <p14:tracePt t="73844" x="1474788" y="2185988"/>
          <p14:tracePt t="73850" x="1474788" y="2198688"/>
          <p14:tracePt t="73850" x="1474788" y="2206625"/>
          <p14:tracePt t="73851" x="1482725" y="2206625"/>
          <p14:tracePt t="73853" x="1482725" y="2212975"/>
          <p14:tracePt t="73855" x="1482725" y="2219325"/>
          <p14:tracePt t="73860" x="1482725" y="2227263"/>
          <p14:tracePt t="73861" x="1482725" y="2233613"/>
          <p14:tracePt t="73863" x="1489075" y="2233613"/>
          <p14:tracePt t="73866" x="1489075" y="2239963"/>
          <p14:tracePt t="73867" x="1489075" y="2247900"/>
          <p14:tracePt t="73871" x="1489075" y="2260600"/>
          <p14:tracePt t="73873" x="1503363" y="2268538"/>
          <p14:tracePt t="73878" x="1503363" y="2274888"/>
          <p14:tracePt t="73880" x="1503363" y="2281238"/>
          <p14:tracePt t="73883" x="1503363" y="2287588"/>
          <p14:tracePt t="73885" x="1509713" y="2295525"/>
          <p14:tracePt t="73890" x="1509713" y="2301875"/>
          <p14:tracePt t="73894" x="1509713" y="2316163"/>
          <p14:tracePt t="73895" x="1509713" y="2322513"/>
          <p14:tracePt t="73897" x="1509713" y="2328863"/>
          <p14:tracePt t="73901" x="1509713" y="2336800"/>
          <p14:tracePt t="73905" x="1516063" y="2343150"/>
          <p14:tracePt t="73908" x="1516063" y="2349500"/>
          <p14:tracePt t="73912" x="1516063" y="2355850"/>
          <p14:tracePt t="73914" x="1516063" y="2370138"/>
          <p14:tracePt t="73917" x="1516063" y="2376488"/>
          <p14:tracePt t="73919" x="1516063" y="2384425"/>
          <p14:tracePt t="73924" x="1516063" y="2390775"/>
          <p14:tracePt t="73928" x="1522413" y="2397125"/>
          <p14:tracePt t="73931" x="1522413" y="2405063"/>
          <p14:tracePt t="73933" x="1522413" y="2411413"/>
          <p14:tracePt t="73937" x="1522413" y="2424113"/>
          <p14:tracePt t="73941" x="1522413" y="2432050"/>
          <p14:tracePt t="73943" x="1522413" y="2438400"/>
          <p14:tracePt t="73948" x="1530350" y="2444750"/>
          <p14:tracePt t="73952" x="1530350" y="2452688"/>
          <p14:tracePt t="73953" x="1530350" y="2459038"/>
          <p14:tracePt t="73957" x="1530350" y="2465388"/>
          <p14:tracePt t="73959" x="1530350" y="2473325"/>
          <p14:tracePt t="73963" x="1530350" y="2486025"/>
          <p14:tracePt t="73968" x="1530350" y="2493963"/>
          <p14:tracePt t="73969" x="1530350" y="2500313"/>
          <p14:tracePt t="73971" x="1530350" y="2506663"/>
          <p14:tracePt t="73975" x="1530350" y="2513013"/>
          <p14:tracePt t="73978" x="1530350" y="2520950"/>
          <p14:tracePt t="73981" x="1530350" y="2527300"/>
          <p14:tracePt t="73984" x="1530350" y="2541588"/>
          <p14:tracePt t="73989" x="1530350" y="2547938"/>
          <p14:tracePt t="73991" x="1530350" y="2554288"/>
          <p14:tracePt t="73995" x="1536700" y="2562225"/>
          <p14:tracePt t="74000" x="1536700" y="2574925"/>
          <p14:tracePt t="74003" x="1536700" y="2581275"/>
          <p14:tracePt t="74007" x="1536700" y="2595563"/>
          <p14:tracePt t="74009" x="1536700" y="2601913"/>
          <p14:tracePt t="74011" x="1536700" y="2609850"/>
          <p14:tracePt t="74012" x="1536700" y="2616200"/>
          <p14:tracePt t="74016" x="1536700" y="2630488"/>
          <p14:tracePt t="74020" x="1536700" y="2643188"/>
          <p14:tracePt t="74023" x="1536700" y="2649538"/>
          <p14:tracePt t="74026" x="1536700" y="2657475"/>
          <p14:tracePt t="74028" x="1536700" y="2663825"/>
          <p14:tracePt t="74031" x="1536700" y="2670175"/>
          <p14:tracePt t="74033" x="1536700" y="2678113"/>
          <p14:tracePt t="74035" x="1536700" y="2684463"/>
          <p14:tracePt t="74039" x="1536700" y="2690813"/>
          <p14:tracePt t="74041" x="1536700" y="2705100"/>
          <p14:tracePt t="74043" x="1536700" y="2711450"/>
          <p14:tracePt t="74048" x="1543050" y="2719388"/>
          <p14:tracePt t="74049" x="1543050" y="2725738"/>
          <p14:tracePt t="74053" x="1543050" y="2732088"/>
          <p14:tracePt t="74057" x="1543050" y="2738438"/>
          <p14:tracePt t="74060" x="1543050" y="2746375"/>
          <p14:tracePt t="74062" x="1543050" y="2759075"/>
          <p14:tracePt t="74064" x="1543050" y="2767013"/>
          <p14:tracePt t="74067" x="1543050" y="2773363"/>
          <p14:tracePt t="74069" x="1557338" y="2773363"/>
          <p14:tracePt t="74071" x="1557338" y="2779713"/>
          <p14:tracePt t="74073" x="1557338" y="2787650"/>
          <p14:tracePt t="74078" x="1557338" y="2794000"/>
          <p14:tracePt t="74080" x="1557338" y="2800350"/>
          <p14:tracePt t="74081" x="1557338" y="2814638"/>
          <p14:tracePt t="74083" x="1557338" y="2820988"/>
          <p14:tracePt t="74087" x="1557338" y="2827338"/>
          <p14:tracePt t="74089" x="1557338" y="2835275"/>
          <p14:tracePt t="74094" x="1557338" y="2841625"/>
          <p14:tracePt t="74096" x="1563688" y="2847975"/>
          <p14:tracePt t="74100" x="1563688" y="2855913"/>
          <p14:tracePt t="74101" x="1563688" y="2868613"/>
          <p14:tracePt t="74103" x="1563688" y="2874963"/>
          <p14:tracePt t="74108" x="1563688" y="2882900"/>
          <p14:tracePt t="74110" x="1571625" y="2889250"/>
          <p14:tracePt t="74114" x="1571625" y="2895600"/>
          <p14:tracePt t="74115" x="1571625" y="2903538"/>
          <p14:tracePt t="74119" x="1571625" y="2909888"/>
          <p14:tracePt t="74121" x="1571625" y="2916238"/>
          <p14:tracePt t="74123" x="1571625" y="2930525"/>
          <p14:tracePt t="74127" x="1571625" y="2936875"/>
          <p14:tracePt t="74131" x="1571625" y="2944813"/>
          <p14:tracePt t="74135" x="1571625" y="2957513"/>
          <p14:tracePt t="74137" x="1577975" y="2957513"/>
          <p14:tracePt t="74139" x="1577975" y="2963863"/>
          <p14:tracePt t="74144" x="1577975" y="2978150"/>
          <p14:tracePt t="74145" x="1577975" y="2984500"/>
          <p14:tracePt t="74150" x="1577975" y="2992438"/>
          <p14:tracePt t="74151" x="1577975" y="2998788"/>
          <p14:tracePt t="74155" x="1577975" y="3005138"/>
          <p14:tracePt t="74157" x="1577975" y="3013075"/>
          <p14:tracePt t="74162" x="1577975" y="3019425"/>
          <p14:tracePt t="74164" x="1577975" y="3032125"/>
          <p14:tracePt t="74167" x="1577975" y="3040063"/>
          <p14:tracePt t="74170" x="1577975" y="3046413"/>
          <p14:tracePt t="74173" x="1577975" y="3052763"/>
          <p14:tracePt t="74175" x="1577975" y="3060700"/>
          <p14:tracePt t="74178" x="1577975" y="3067050"/>
          <p14:tracePt t="74181" x="1577975" y="3073400"/>
          <p14:tracePt t="74183" x="1577975" y="3087688"/>
          <p14:tracePt t="74185" x="1577975" y="3094038"/>
          <p14:tracePt t="74189" x="1577975" y="3100388"/>
          <p14:tracePt t="74192" x="1577975" y="3108325"/>
          <p14:tracePt t="74194" x="1577975" y="3114675"/>
          <p14:tracePt t="74198" x="1577975" y="3121025"/>
          <p14:tracePt t="74199" x="1577975" y="3128963"/>
          <p14:tracePt t="74203" x="1577975" y="3135313"/>
          <p14:tracePt t="74205" x="1577975" y="3149600"/>
          <p14:tracePt t="74210" x="1577975" y="3155950"/>
          <p14:tracePt t="74212" x="1577975" y="3162300"/>
          <p14:tracePt t="74216" x="1577975" y="3168650"/>
          <p14:tracePt t="74218" x="1577975" y="3176588"/>
          <p14:tracePt t="74221" x="1577975" y="3182938"/>
          <p14:tracePt t="74224" x="1577975" y="3189288"/>
          <p14:tracePt t="74228" x="1577975" y="3203575"/>
          <p14:tracePt t="74229" x="1577975" y="3209925"/>
          <p14:tracePt t="74231" x="1577975" y="3217863"/>
          <p14:tracePt t="74236" x="1577975" y="3224213"/>
          <p14:tracePt t="74237" x="1577975" y="3230563"/>
          <p14:tracePt t="74241" x="1577975" y="3238500"/>
          <p14:tracePt t="74243" x="1577975" y="3244850"/>
          <p14:tracePt t="74247" x="1577975" y="3257550"/>
          <p14:tracePt t="74251" x="1577975" y="3265488"/>
          <p14:tracePt t="74253" x="1577975" y="3271838"/>
          <p14:tracePt t="74257" x="1577975" y="3278188"/>
          <p14:tracePt t="74259" x="1577975" y="3286125"/>
          <p14:tracePt t="74265" x="1577975" y="3292475"/>
          <p14:tracePt t="74266" x="1577975" y="3298825"/>
          <p14:tracePt t="74270" x="1577975" y="3313113"/>
          <p14:tracePt t="74271" x="1577975" y="3319463"/>
          <p14:tracePt t="74275" x="1577975" y="3325813"/>
          <p14:tracePt t="74277" x="1577975" y="3333750"/>
          <p14:tracePt t="74279" x="1577975" y="3340100"/>
          <p14:tracePt t="74283" x="1577975" y="3346450"/>
          <p14:tracePt t="74285" x="1577975" y="3354388"/>
          <p14:tracePt t="74290" x="1577975" y="3360738"/>
          <p14:tracePt t="74291" x="1577975" y="3375025"/>
          <p14:tracePt t="74295" x="1577975" y="3387725"/>
          <p14:tracePt t="74299" x="1577975" y="3394075"/>
          <p14:tracePt t="74301" x="1577975" y="3402013"/>
          <p14:tracePt t="74303" x="1577975" y="3408363"/>
          <p14:tracePt t="74305" x="1577975" y="3422650"/>
          <p14:tracePt t="74307" x="1577975" y="3429000"/>
          <p14:tracePt t="74310" x="1577975" y="3435350"/>
          <p14:tracePt t="74314" x="1563688" y="3449638"/>
          <p14:tracePt t="74317" x="1563688" y="3463925"/>
          <p14:tracePt t="74319" x="1563688" y="3470275"/>
          <p14:tracePt t="74321" x="1563688" y="3476625"/>
          <p14:tracePt t="74323" x="1563688" y="3482975"/>
          <p14:tracePt t="74326" x="1563688" y="3490913"/>
          <p14:tracePt t="74327" x="1563688" y="3497263"/>
          <p14:tracePt t="74331" x="1563688" y="3503613"/>
          <p14:tracePt t="74333" x="1563688" y="3517900"/>
          <p14:tracePt t="74335" x="1563688" y="3524250"/>
          <p14:tracePt t="74337" x="1563688" y="3532188"/>
          <p14:tracePt t="74339" x="1563688" y="3538538"/>
          <p14:tracePt t="74342" x="1563688" y="3544888"/>
          <p14:tracePt t="74345" x="1563688" y="3551238"/>
          <p14:tracePt t="74348" x="1563688" y="3559175"/>
          <p14:tracePt t="74349" x="1563688" y="3565525"/>
          <p14:tracePt t="74353" x="1563688" y="3579813"/>
          <p14:tracePt t="74355" x="1563688" y="3586163"/>
          <p14:tracePt t="74357" x="1563688" y="3592513"/>
          <p14:tracePt t="74360" x="1563688" y="3600450"/>
          <p14:tracePt t="74362" x="1563688" y="3606800"/>
          <p14:tracePt t="74366" x="1563688" y="3613150"/>
          <p14:tracePt t="74367" x="1563688" y="3619500"/>
          <p14:tracePt t="74369" x="1563688" y="3633788"/>
          <p14:tracePt t="74371" x="1563688" y="3640138"/>
          <p14:tracePt t="74373" x="1563688" y="3648075"/>
          <p14:tracePt t="74376" x="1563688" y="3654425"/>
          <p14:tracePt t="74378" x="1563688" y="3660775"/>
          <p14:tracePt t="74380" x="1563688" y="3668713"/>
          <p14:tracePt t="74384" x="1563688" y="3675063"/>
          <p14:tracePt t="74385" x="1563688" y="3689350"/>
          <p14:tracePt t="74387" x="1563688" y="3695700"/>
          <p14:tracePt t="74390" x="1563688" y="3702050"/>
          <p14:tracePt t="74392" x="1563688" y="3708400"/>
          <p14:tracePt t="74394" x="1563688" y="3716338"/>
          <p14:tracePt t="74396" x="1563688" y="3722688"/>
          <p14:tracePt t="74397" x="1563688" y="3729038"/>
          <p14:tracePt t="74399" x="1563688" y="3743325"/>
          <p14:tracePt t="74401" x="1563688" y="3749675"/>
          <p14:tracePt t="74403" x="1563688" y="3757613"/>
          <p14:tracePt t="74405" x="1563688" y="3763963"/>
          <p14:tracePt t="74407" x="1563688" y="3770313"/>
          <p14:tracePt t="74412" x="1563688" y="3784600"/>
          <p14:tracePt t="74416" x="1563688" y="3797300"/>
          <p14:tracePt t="74417" x="1563688" y="3805238"/>
          <p14:tracePt t="74419" x="1563688" y="3811588"/>
          <p14:tracePt t="74421" x="1563688" y="3817938"/>
          <p14:tracePt t="74424" x="1563688" y="3825875"/>
          <p14:tracePt t="74426" x="1563688" y="3832225"/>
          <p14:tracePt t="74429" x="1563688" y="3838575"/>
          <p14:tracePt t="74431" x="1563688" y="3852863"/>
          <p14:tracePt t="74433" x="1563688" y="3859213"/>
          <p14:tracePt t="74435" x="1563688" y="3865563"/>
          <p14:tracePt t="74437" x="1563688" y="3873500"/>
          <p14:tracePt t="74439" x="1563688" y="3879850"/>
          <p14:tracePt t="74441" x="1563688" y="3886200"/>
          <p14:tracePt t="74443" x="1563688" y="3894138"/>
          <p14:tracePt t="74445" x="1563688" y="3906838"/>
          <p14:tracePt t="74447" x="1563688" y="3913188"/>
          <p14:tracePt t="74452" x="1563688" y="3921125"/>
          <p14:tracePt t="74464" x="1563688" y="3968750"/>
          <p14:tracePt t="74466" x="1563688" y="3975100"/>
          <p14:tracePt t="74467" x="1563688" y="3983038"/>
          <p14:tracePt t="74469" x="1563688" y="3989388"/>
          <p14:tracePt t="74471" x="1563688" y="3995738"/>
          <p14:tracePt t="74474" x="1563688" y="4002088"/>
          <p14:tracePt t="74476" x="1563688" y="4016375"/>
          <p14:tracePt t="74478" x="1563688" y="4022725"/>
          <p14:tracePt t="74480" x="1563688" y="4030663"/>
          <p14:tracePt t="74481" x="1563688" y="4037013"/>
          <p14:tracePt t="74483" x="1563688" y="4043363"/>
          <p14:tracePt t="74486" x="1563688" y="4051300"/>
          <p14:tracePt t="74488" x="1563688" y="4057650"/>
          <p14:tracePt t="74489" x="1563688" y="4070350"/>
          <p14:tracePt t="74491" x="1563688" y="4078288"/>
          <p14:tracePt t="74493" x="1563688" y="4084638"/>
          <p14:tracePt t="74495" x="1563688" y="4090988"/>
          <p14:tracePt t="74498" x="1563688" y="4105275"/>
          <p14:tracePt t="74501" x="1577975" y="4119563"/>
          <p14:tracePt t="74503" x="1577975" y="4132263"/>
          <p14:tracePt t="74505" x="1577975" y="4138613"/>
          <p14:tracePt t="74508" x="1577975" y="4152900"/>
          <p14:tracePt t="74509" x="1577975" y="4159250"/>
          <p14:tracePt t="74511" x="1577975" y="4167188"/>
          <p14:tracePt t="74514" x="1577975" y="4173538"/>
          <p14:tracePt t="74515" x="1577975" y="4179888"/>
          <p14:tracePt t="74517" x="1577975" y="4187825"/>
          <p14:tracePt t="74519" x="1577975" y="4194175"/>
          <p14:tracePt t="74522" x="1577975" y="4208463"/>
          <p14:tracePt t="74524" x="1577975" y="4214813"/>
          <p14:tracePt t="74525" x="1577975" y="4221163"/>
          <p14:tracePt t="74527" x="1577975" y="4227513"/>
          <p14:tracePt t="74530" x="1577975" y="4235450"/>
          <p14:tracePt t="74532" x="1577975" y="4241800"/>
          <p14:tracePt t="74533" x="1577975" y="4248150"/>
          <p14:tracePt t="74535" x="1577975" y="4262438"/>
          <p14:tracePt t="74537" x="1577975" y="4268788"/>
          <p14:tracePt t="74539" x="1577975" y="4276725"/>
          <p14:tracePt t="74541" x="1577975" y="4289425"/>
          <p14:tracePt t="74543" x="1577975" y="4295775"/>
          <p14:tracePt t="74545" x="1577975" y="4310063"/>
          <p14:tracePt t="74547" x="1577975" y="4316413"/>
          <p14:tracePt t="74549" x="1577975" y="4324350"/>
          <p14:tracePt t="74551" x="1577975" y="4330700"/>
          <p14:tracePt t="74553" x="1577975" y="4337050"/>
          <p14:tracePt t="74555" x="1577975" y="4351338"/>
          <p14:tracePt t="74557" x="1577975" y="4364038"/>
          <p14:tracePt t="74559" x="1577975" y="4371975"/>
          <p14:tracePt t="74561" x="1577975" y="4378325"/>
          <p14:tracePt t="74564" x="1577975" y="4384675"/>
          <p14:tracePt t="74565" x="1577975" y="4398963"/>
          <p14:tracePt t="74567" x="1577975" y="4413250"/>
          <p14:tracePt t="74569" x="1577975" y="4419600"/>
          <p14:tracePt t="74571" x="1577975" y="4433888"/>
          <p14:tracePt t="74573" x="1577975" y="4440238"/>
          <p14:tracePt t="74575" x="1577975" y="4446588"/>
          <p14:tracePt t="74577" x="1577975" y="4460875"/>
          <p14:tracePt t="74579" x="1577975" y="4473575"/>
          <p14:tracePt t="74581" x="1577975" y="4481513"/>
          <p14:tracePt t="74583" x="1577975" y="4487863"/>
          <p14:tracePt t="74585" x="1577975" y="4494213"/>
          <p14:tracePt t="74587" x="1577975" y="4508500"/>
          <p14:tracePt t="74589" x="1577975" y="4514850"/>
          <p14:tracePt t="74591" x="1577975" y="4529138"/>
          <p14:tracePt t="74593" x="1577975" y="4535488"/>
          <p14:tracePt t="74595" x="1577975" y="4541838"/>
          <p14:tracePt t="74597" x="1577975" y="4549775"/>
          <p14:tracePt t="74599" x="1577975" y="4562475"/>
          <p14:tracePt t="74602" x="1577975" y="4576763"/>
          <p14:tracePt t="74603" x="1577975" y="4583113"/>
          <p14:tracePt t="74605" x="1577975" y="4589463"/>
          <p14:tracePt t="74607" x="1577975" y="4597400"/>
          <p14:tracePt t="74609" x="1577975" y="4610100"/>
          <p14:tracePt t="74611" x="1577975" y="4618038"/>
          <p14:tracePt t="74614" x="1577975" y="4630738"/>
          <p14:tracePt t="74617" x="1577975" y="4651375"/>
          <p14:tracePt t="74619" x="1577975" y="4659313"/>
          <p14:tracePt t="74621" x="1577975" y="4665663"/>
          <p14:tracePt t="74623" x="1577975" y="4678363"/>
          <p14:tracePt t="74625" x="1577975" y="4692650"/>
          <p14:tracePt t="74627" x="1577975" y="4699000"/>
          <p14:tracePt t="74629" x="1577975" y="4706938"/>
          <p14:tracePt t="74631" x="1577975" y="4713288"/>
          <p14:tracePt t="74633" x="1571625" y="4733925"/>
          <p14:tracePt t="74635" x="1571625" y="4740275"/>
          <p14:tracePt t="74639" x="1571625" y="4746625"/>
          <p14:tracePt t="74642" x="1571625" y="4760913"/>
          <p14:tracePt t="74647" x="1571625" y="4787900"/>
          <p14:tracePt t="74654" x="1571625" y="4814888"/>
          <p14:tracePt t="74658" x="1571625" y="4835525"/>
          <p14:tracePt t="74660" x="1571625" y="4849813"/>
          <p14:tracePt t="74661" x="1571625" y="4856163"/>
          <p14:tracePt t="74664" x="1571625" y="4864100"/>
          <p14:tracePt t="74666" x="1571625" y="4876800"/>
          <p14:tracePt t="74667" x="1571625" y="4883150"/>
          <p14:tracePt t="74670" x="1571625" y="4891088"/>
          <p14:tracePt t="74671" x="1571625" y="4897438"/>
          <p14:tracePt t="74673" x="1571625" y="4903788"/>
          <p14:tracePt t="74676" x="1571625" y="4911725"/>
          <p14:tracePt t="74678" x="1571625" y="4918075"/>
          <p14:tracePt t="74679" x="1571625" y="4932363"/>
          <p14:tracePt t="74681" x="1571625" y="4938713"/>
          <p14:tracePt t="74683" x="1571625" y="4945063"/>
          <p14:tracePt t="74686" x="1571625" y="4953000"/>
          <p14:tracePt t="74687" x="1571625" y="4959350"/>
          <p14:tracePt t="74689" x="1571625" y="4965700"/>
          <p14:tracePt t="74692" x="1571625" y="4972050"/>
          <p14:tracePt t="74694" x="1571625" y="4986338"/>
          <p14:tracePt t="74695" x="1571625" y="4992688"/>
          <p14:tracePt t="74697" x="1571625" y="5000625"/>
          <p14:tracePt t="74699" x="1571625" y="5006975"/>
          <p14:tracePt t="74702" x="1571625" y="5013325"/>
          <p14:tracePt t="74703" x="1571625" y="5021263"/>
          <p14:tracePt t="74705" x="1571625" y="5027613"/>
          <p14:tracePt t="74707" x="1577975" y="5040313"/>
          <p14:tracePt t="74711" x="1577975" y="5054600"/>
          <p14:tracePt t="74716" x="1584325" y="5060950"/>
          <p14:tracePt t="74718" x="1584325" y="5068888"/>
          <p14:tracePt t="74719" x="1584325" y="5081588"/>
          <p14:tracePt t="74723" x="1584325" y="5089525"/>
          <p14:tracePt t="74726" x="1584325" y="5095875"/>
          <p14:tracePt t="74727" x="1584325" y="5102225"/>
          <p14:tracePt t="74732" x="1584325" y="5108575"/>
          <p14:tracePt t="74733" x="1584325" y="5116513"/>
          <p14:tracePt t="74735" x="1590675" y="5116513"/>
          <p14:tracePt t="74737" x="1590675" y="5122863"/>
          <p14:tracePt t="74739" x="1590675" y="5137150"/>
          <p14:tracePt t="74743" x="1590675" y="5143500"/>
          <p14:tracePt t="74746" x="1590675" y="5149850"/>
          <p14:tracePt t="74751" x="1590675" y="5157788"/>
          <p14:tracePt t="74753" x="1590675" y="5164138"/>
          <p14:tracePt t="74755" x="1590675" y="5170488"/>
          <p14:tracePt t="74760" x="1590675" y="5178425"/>
          <p14:tracePt t="74762" x="1590675" y="5184775"/>
          <p14:tracePt t="74765" x="1590675" y="5197475"/>
          <p14:tracePt t="74767" x="1590675" y="5205413"/>
          <p14:tracePt t="74771" x="1590675" y="5211763"/>
          <p14:tracePt t="74774" x="1590675" y="5218113"/>
          <p14:tracePt t="74776" x="1590675" y="5226050"/>
          <p14:tracePt t="74779" x="1590675" y="5232400"/>
          <p14:tracePt t="74781" x="1590675" y="5238750"/>
          <p14:tracePt t="74785" x="1590675" y="5253038"/>
          <p14:tracePt t="74787" x="1590675" y="5259388"/>
          <p14:tracePt t="74792" x="1590675" y="5265738"/>
          <p14:tracePt t="74794" x="1584325" y="5273675"/>
          <p14:tracePt t="74798" x="1584325" y="5280025"/>
          <p14:tracePt t="74799" x="1584325" y="5286375"/>
          <p14:tracePt t="74803" x="1584325" y="5300663"/>
          <p14:tracePt t="74805" x="1577975" y="5307013"/>
          <p14:tracePt t="74812" x="1577975" y="5321300"/>
          <p14:tracePt t="74816" x="1571625" y="5327650"/>
          <p14:tracePt t="74817" x="1571625" y="5334000"/>
          <p14:tracePt t="74819" x="1571625" y="5341938"/>
          <p14:tracePt t="74823" x="1571625" y="5362575"/>
          <p14:tracePt t="74828" x="1557338" y="5368925"/>
          <p14:tracePt t="74830" x="1557338" y="5375275"/>
          <p14:tracePt t="74831" x="1557338" y="5383213"/>
          <p14:tracePt t="74834" x="1557338" y="5389563"/>
          <p14:tracePt t="74839" x="1557338" y="5403850"/>
          <p14:tracePt t="74843" x="1557338" y="5410200"/>
          <p14:tracePt t="74847" x="1557338" y="5422900"/>
          <p14:tracePt t="74853" x="1550988" y="5437188"/>
          <p14:tracePt t="74856" x="1550988" y="5443538"/>
          <p14:tracePt t="74858" x="1550988" y="5457825"/>
          <p14:tracePt t="74860" x="1550988" y="5464175"/>
          <p14:tracePt t="74865" x="1543050" y="5472113"/>
          <p14:tracePt t="74866" x="1543050" y="5478463"/>
          <p14:tracePt t="74868" x="1543050" y="5484813"/>
          <p14:tracePt t="74871" x="1543050" y="5491163"/>
          <p14:tracePt t="74873" x="1536700" y="5499100"/>
          <p14:tracePt t="74875" x="1536700" y="5511800"/>
          <p14:tracePt t="74877" x="1536700" y="5519738"/>
          <p14:tracePt t="74879" x="1536700" y="5526088"/>
          <p14:tracePt t="74883" x="1536700" y="5532438"/>
          <p14:tracePt t="74884" x="1530350" y="5540375"/>
          <p14:tracePt t="74885" x="1530350" y="5546725"/>
          <p14:tracePt t="74889" x="1522413" y="5567363"/>
          <p14:tracePt t="74894" x="1522413" y="5580063"/>
          <p14:tracePt t="74898" x="1522413" y="5588000"/>
          <p14:tracePt t="74899" x="1516063" y="5600700"/>
          <p14:tracePt t="74902" x="1516063" y="5608638"/>
          <p14:tracePt t="74903" x="1516063" y="5621338"/>
          <p14:tracePt t="74908" x="1516063" y="5627688"/>
          <p14:tracePt t="74910" x="1503363" y="5635625"/>
          <p14:tracePt t="74912" x="1503363" y="5648325"/>
          <p14:tracePt t="74914" x="1503363" y="5656263"/>
          <p14:tracePt t="74916" x="1503363" y="5662613"/>
          <p14:tracePt t="74919" x="1503363" y="5668963"/>
          <p14:tracePt t="74921" x="1503363" y="5683250"/>
          <p14:tracePt t="74925" x="1495425" y="5689600"/>
          <p14:tracePt t="74927" x="1495425" y="5703888"/>
          <p14:tracePt t="74930" x="1495425" y="5710238"/>
          <p14:tracePt t="74931" x="1495425" y="5716588"/>
          <p14:tracePt t="74933" x="1495425" y="5724525"/>
          <p14:tracePt t="74937" x="1495425" y="5730875"/>
          <p14:tracePt t="74939" x="1495425" y="5737225"/>
          <p14:tracePt t="74942" x="1489075" y="5745163"/>
          <p14:tracePt t="74945" x="1489075" y="5765800"/>
          <p14:tracePt t="74949" x="1489075" y="5772150"/>
          <p14:tracePt t="74951" x="1489075" y="5778500"/>
          <p14:tracePt t="74953" x="1489075" y="5784850"/>
          <p14:tracePt t="74955" x="1482725" y="5784850"/>
          <p14:tracePt t="74957" x="1482725" y="5805488"/>
          <p14:tracePt t="74962" x="1482725" y="5813425"/>
          <p14:tracePt t="74965" x="1482725" y="5819775"/>
          <p14:tracePt t="74966" x="1482725" y="5826125"/>
          <p14:tracePt t="74967" x="1482725" y="5834063"/>
          <p14:tracePt t="74969" x="1482725" y="5840413"/>
          <p14:tracePt t="74973" x="1482725" y="5861050"/>
          <p14:tracePt t="74975" x="1474788" y="5861050"/>
          <p14:tracePt t="74977" x="1474788" y="5867400"/>
          <p14:tracePt t="74979" x="1474788" y="5873750"/>
          <p14:tracePt t="74982" x="1474788" y="5881688"/>
          <p14:tracePt t="74985" x="1474788" y="5888038"/>
          <p14:tracePt t="74987" x="1474788" y="5902325"/>
          <p14:tracePt t="74990" x="1468438" y="5908675"/>
          <p14:tracePt t="74991" x="1468438" y="5915025"/>
          <p14:tracePt t="74993" x="1468438" y="5922963"/>
          <p14:tracePt t="74995" x="1468438" y="5929313"/>
          <p14:tracePt t="74998" x="1468438" y="5935663"/>
          <p14:tracePt t="74999" x="1468438" y="5942013"/>
          <p14:tracePt t="75001" x="1468438" y="5949950"/>
          <p14:tracePt t="75003" x="1468438" y="5962650"/>
          <p14:tracePt t="75005" x="1468438" y="5970588"/>
          <p14:tracePt t="75007" x="1468438" y="5976938"/>
          <p14:tracePt t="75009" x="1468438" y="5983288"/>
          <p14:tracePt t="75011" x="1462088" y="5991225"/>
          <p14:tracePt t="75014" x="1462088" y="5997575"/>
          <p14:tracePt t="75016" x="1462088" y="6003925"/>
          <p14:tracePt t="75017" x="1462088" y="6018213"/>
          <p14:tracePt t="75019" x="1462088" y="6024563"/>
          <p14:tracePt t="75021" x="1462088" y="6030913"/>
          <p14:tracePt t="75023" x="1462088" y="6038850"/>
          <p14:tracePt t="75026" x="1462088" y="6045200"/>
          <p14:tracePt t="75027" x="1462088" y="6051550"/>
          <p14:tracePt t="75030" x="1462088" y="6059488"/>
          <p14:tracePt t="75032" x="1462088" y="6078538"/>
          <p14:tracePt t="75035" x="1462088" y="6092825"/>
          <p14:tracePt t="75037" x="1462088" y="6107113"/>
          <p14:tracePt t="75039" x="1462088" y="6113463"/>
          <p14:tracePt t="75041" x="1447800" y="6119813"/>
          <p14:tracePt t="75043" x="1447800" y="6127750"/>
          <p14:tracePt t="75046" x="1447800" y="6134100"/>
          <p14:tracePt t="75048" x="1447800" y="6140450"/>
          <p14:tracePt t="75049" x="1447800" y="6148388"/>
          <p14:tracePt t="75051" x="1447800" y="6154738"/>
          <p14:tracePt t="75053" x="1447800" y="6167438"/>
          <p14:tracePt t="75055" x="1447800" y="6175375"/>
          <p14:tracePt t="75057" x="1447800" y="6181725"/>
          <p14:tracePt t="75060" x="1447800" y="6188075"/>
          <p14:tracePt t="75062" x="1447800" y="6196013"/>
          <p14:tracePt t="75064" x="1447800" y="6202363"/>
          <p14:tracePt t="75066" x="1447800" y="6208713"/>
          <p14:tracePt t="75067" x="1447800" y="6223000"/>
          <p14:tracePt t="75069" x="1447800" y="6229350"/>
          <p14:tracePt t="75071" x="1447800" y="6235700"/>
          <p14:tracePt t="75073" x="1447800" y="6243638"/>
          <p14:tracePt t="75075" x="1447800" y="6249988"/>
          <p14:tracePt t="75077" x="1447800" y="6256338"/>
          <p14:tracePt t="75081" x="1441450" y="6276975"/>
          <p14:tracePt t="75083" x="1441450" y="6284913"/>
          <p14:tracePt t="75087" x="1441450" y="6291263"/>
          <p14:tracePt t="75089" x="1441450" y="6297613"/>
          <p14:tracePt t="75091" x="1441450" y="6303963"/>
          <p14:tracePt t="75094" x="1441450" y="6311900"/>
          <p14:tracePt t="75095" x="1441450" y="6318250"/>
          <p14:tracePt t="75098" x="1441450" y="6332538"/>
          <p14:tracePt t="75100" x="1441450" y="6338888"/>
          <p14:tracePt t="75101" x="1435100" y="6345238"/>
          <p14:tracePt t="75104" x="1435100" y="6353175"/>
          <p14:tracePt t="75105" x="1435100" y="6359525"/>
          <p14:tracePt t="75109" x="1435100" y="6365875"/>
          <p14:tracePt t="75111" x="1435100" y="6373813"/>
          <p14:tracePt t="75114" x="1435100" y="6380163"/>
          <p14:tracePt t="75116" x="1435100" y="6392863"/>
          <p14:tracePt t="75117" x="1435100" y="6400800"/>
          <p14:tracePt t="75119" x="1435100" y="6407150"/>
          <p14:tracePt t="75121" x="1435100" y="6413500"/>
          <p14:tracePt t="75123" x="1435100" y="6421438"/>
          <p14:tracePt t="75127" x="1435100" y="6427788"/>
          <p14:tracePt t="75130" x="1435100" y="6434138"/>
          <p14:tracePt t="75132" x="1435100" y="6448425"/>
          <p14:tracePt t="75133" x="1435100" y="6454775"/>
          <p14:tracePt t="75137" x="1435100" y="6461125"/>
          <p14:tracePt t="75140" x="1427163" y="6469063"/>
          <p14:tracePt t="75142" x="1427163" y="6475413"/>
          <p14:tracePt t="75144" x="1427163" y="6481763"/>
          <p14:tracePt t="75146" x="1427163" y="6489700"/>
          <p14:tracePt t="75150" x="1427163" y="6502400"/>
          <p14:tracePt t="75151" x="1427163" y="6510338"/>
          <p14:tracePt t="75153" x="1427163" y="6516688"/>
          <p14:tracePt t="75158" x="1427163" y="6523038"/>
          <p14:tracePt t="75160" x="1427163" y="6529388"/>
          <p14:tracePt t="75164" x="1427163" y="6537325"/>
          <p14:tracePt t="75167" x="1427163" y="6543675"/>
          <p14:tracePt t="75169" x="1427163" y="6557963"/>
          <p14:tracePt t="75174" x="1420813" y="6564313"/>
          <p14:tracePt t="75178" x="1420813" y="6570663"/>
          <p14:tracePt t="75181" x="1420813" y="6578600"/>
          <p14:tracePt t="75186" x="1420813" y="6584950"/>
          <p14:tracePt t="75187" x="1420813" y="6591300"/>
          <p14:tracePt t="75194" x="1420813" y="6597650"/>
          <p14:tracePt t="75195" x="1420813" y="6605588"/>
          <p14:tracePt t="75201" x="1420813" y="6618288"/>
          <p14:tracePt t="75203" x="1420813" y="6626225"/>
          <p14:tracePt t="75208" x="1420813" y="6632575"/>
          <p14:tracePt t="75212" x="1420813" y="6638925"/>
          <p14:tracePt t="75216" x="1420813" y="6646863"/>
          <p14:tracePt t="75223" x="1420813" y="6653213"/>
          <p14:tracePt t="75230" x="1420813" y="6659563"/>
          <p14:tracePt t="75233" x="1420813" y="6673850"/>
          <p14:tracePt t="75245" x="1420813" y="6680200"/>
          <p14:tracePt t="75251" x="1420813" y="6686550"/>
          <p14:tracePt t="75264" x="1420813" y="6694488"/>
          <p14:tracePt t="75273" x="1420813" y="6700838"/>
          <p14:tracePt t="75281" x="1420813" y="6707188"/>
          <p14:tracePt t="75299" x="1420813" y="6715125"/>
          <p14:tracePt t="75309" x="1420813" y="6727825"/>
          <p14:tracePt t="75325" x="1420813" y="6735763"/>
          <p14:tracePt t="75338" x="1420813" y="6742113"/>
          <p14:tracePt t="75349" x="1420813" y="6748463"/>
          <p14:tracePt t="75368" x="1414463" y="6748463"/>
          <p14:tracePt t="75369" x="1414463" y="6754813"/>
          <p14:tracePt t="75392" x="1414463" y="6762750"/>
          <p14:tracePt t="75494" x="1414463" y="6754813"/>
          <p14:tracePt t="75507" x="1414463" y="6748463"/>
          <p14:tracePt t="75516" x="1414463" y="6742113"/>
          <p14:tracePt t="75528" x="1414463" y="6727825"/>
          <p14:tracePt t="75546" x="1414463" y="6721475"/>
          <p14:tracePt t="75691" x="1414463" y="6715125"/>
          <p14:tracePt t="75702" x="1414463" y="6707188"/>
          <p14:tracePt t="75709" x="1414463" y="6700838"/>
          <p14:tracePt t="75717" x="1414463" y="6694488"/>
          <p14:tracePt t="75721" x="1414463" y="6686550"/>
          <p14:tracePt t="75728" x="1414463" y="6667500"/>
          <p14:tracePt t="75731" x="1414463" y="6659563"/>
          <p14:tracePt t="75734" x="1414463" y="6653213"/>
          <p14:tracePt t="75738" x="1414463" y="6646863"/>
          <p14:tracePt t="75739" x="1414463" y="6638925"/>
          <p14:tracePt t="75742" x="1414463" y="6632575"/>
          <p14:tracePt t="75744" x="1406525" y="6618288"/>
          <p14:tracePt t="75746" x="1406525" y="6611938"/>
          <p14:tracePt t="75748" x="1406525" y="6597650"/>
          <p14:tracePt t="75750" x="1406525" y="6591300"/>
          <p14:tracePt t="75751" x="1393825" y="6570663"/>
          <p14:tracePt t="75753" x="1393825" y="6564313"/>
          <p14:tracePt t="75755" x="1393825" y="6557963"/>
          <p14:tracePt t="75759" x="1393825" y="6543675"/>
          <p14:tracePt t="75760" x="1393825" y="6523038"/>
          <p14:tracePt t="75761" x="1393825" y="6502400"/>
          <p14:tracePt t="75764" x="1393825" y="6489700"/>
          <p14:tracePt t="75766" x="1385888" y="6469063"/>
          <p14:tracePt t="75767" x="1385888" y="6454775"/>
          <p14:tracePt t="75769" x="1385888" y="6434138"/>
          <p14:tracePt t="75771" x="1379538" y="6413500"/>
          <p14:tracePt t="75774" x="1379538" y="6386513"/>
          <p14:tracePt t="75775" x="1366838" y="6380163"/>
          <p14:tracePt t="75777" x="1366838" y="6353175"/>
          <p14:tracePt t="75779" x="1366838" y="6338888"/>
          <p14:tracePt t="75784" x="1358900" y="6276975"/>
          <p14:tracePt t="75785" x="1358900" y="6256338"/>
          <p14:tracePt t="75787" x="1352550" y="6229350"/>
          <p14:tracePt t="75789" x="1352550" y="6202363"/>
          <p14:tracePt t="75791" x="1352550" y="6181725"/>
          <p14:tracePt t="75793" x="1338263" y="6154738"/>
          <p14:tracePt t="75796" x="1338263" y="6134100"/>
          <p14:tracePt t="75797" x="1338263" y="6107113"/>
          <p14:tracePt t="75800" x="1331913" y="6072188"/>
          <p14:tracePt t="75801" x="1331913" y="6059488"/>
          <p14:tracePt t="75803" x="1331913" y="6030913"/>
          <p14:tracePt t="75805" x="1331913" y="5997575"/>
          <p14:tracePt t="75807" x="1317625" y="5983288"/>
          <p14:tracePt t="75809" x="1317625" y="5949950"/>
          <p14:tracePt t="75811" x="1317625" y="5922963"/>
          <p14:tracePt t="75814" x="1317625" y="5902325"/>
          <p14:tracePt t="75815" x="1311275" y="5873750"/>
          <p14:tracePt t="75817" x="1311275" y="5846763"/>
          <p14:tracePt t="75819" x="1311275" y="5826125"/>
          <p14:tracePt t="75821" x="1296988" y="5799138"/>
          <p14:tracePt t="75823" x="1296988" y="5772150"/>
          <p14:tracePt t="75825" x="1296988" y="5751513"/>
          <p14:tracePt t="75827" x="1296988" y="5710238"/>
          <p14:tracePt t="75830" x="1296988" y="5689600"/>
          <p14:tracePt t="75831" x="1296988" y="5662613"/>
          <p14:tracePt t="75833" x="1290638" y="5635625"/>
          <p14:tracePt t="75836" x="1290638" y="5608638"/>
          <p14:tracePt t="75837" x="1290638" y="5573713"/>
          <p14:tracePt t="75839" x="1290638" y="5559425"/>
          <p14:tracePt t="75841" x="1277938" y="5526088"/>
          <p14:tracePt t="75843" x="1277938" y="5499100"/>
          <p14:tracePt t="75845" x="1277938" y="5472113"/>
          <p14:tracePt t="75848" x="1277938" y="5443538"/>
          <p14:tracePt t="75849" x="1277938" y="5410200"/>
          <p14:tracePt t="75851" x="1277938" y="5383213"/>
          <p14:tracePt t="75853" x="1277938" y="5362575"/>
          <p14:tracePt t="75855" x="1277938" y="5334000"/>
          <p14:tracePt t="75857" x="1277938" y="5307013"/>
          <p14:tracePt t="75859" x="1270000" y="5286375"/>
          <p14:tracePt t="75861" x="1270000" y="5259388"/>
          <p14:tracePt t="75864" x="1270000" y="5238750"/>
          <p14:tracePt t="75866" x="1270000" y="5211763"/>
          <p14:tracePt t="75867" x="1270000" y="5191125"/>
          <p14:tracePt t="75869" x="1270000" y="5164138"/>
          <p14:tracePt t="75871" x="1270000" y="5149850"/>
          <p14:tracePt t="75873" x="1270000" y="5129213"/>
          <p14:tracePt t="75875" x="1270000" y="5102225"/>
          <p14:tracePt t="75877" x="1270000" y="5081588"/>
          <p14:tracePt t="75880" x="1270000" y="5068888"/>
          <p14:tracePt t="75881" x="1270000" y="5048250"/>
          <p14:tracePt t="75884" x="1270000" y="5033963"/>
          <p14:tracePt t="75885" x="1270000" y="5013325"/>
          <p14:tracePt t="75887" x="1270000" y="4992688"/>
          <p14:tracePt t="75889" x="1270000" y="4979988"/>
          <p14:tracePt t="75892" x="1270000" y="4959350"/>
          <p14:tracePt t="75894" x="1270000" y="4932363"/>
          <p14:tracePt t="75895" x="1270000" y="4918075"/>
          <p14:tracePt t="75898" x="1270000" y="4903788"/>
          <p14:tracePt t="75900" x="1270000" y="4891088"/>
          <p14:tracePt t="75901" x="1270000" y="4870450"/>
          <p14:tracePt t="75903" x="1270000" y="4856163"/>
          <p14:tracePt t="75905" x="1270000" y="4829175"/>
          <p14:tracePt t="75907" x="1270000" y="4814888"/>
          <p14:tracePt t="75909" x="1270000" y="4802188"/>
          <p14:tracePt t="75911" x="1270000" y="4781550"/>
          <p14:tracePt t="75915" x="1270000" y="4754563"/>
          <p14:tracePt t="75916" x="1270000" y="4746625"/>
          <p14:tracePt t="75917" x="1270000" y="4733925"/>
          <p14:tracePt t="75919" x="1270000" y="4699000"/>
          <p14:tracePt t="75921" x="1270000" y="4686300"/>
          <p14:tracePt t="75923" x="1270000" y="4665663"/>
          <p14:tracePt t="75925" x="1270000" y="4659313"/>
          <p14:tracePt t="75927" x="1270000" y="4645025"/>
          <p14:tracePt t="75930" x="1270000" y="4610100"/>
          <p14:tracePt t="75932" x="1270000" y="4597400"/>
          <p14:tracePt t="75933" x="1263650" y="4576763"/>
          <p14:tracePt t="75935" x="1263650" y="4562475"/>
          <p14:tracePt t="75937" x="1263650" y="4541838"/>
          <p14:tracePt t="75939" x="1263650" y="4514850"/>
          <p14:tracePt t="75941" x="1263650" y="4494213"/>
          <p14:tracePt t="75943" x="1263650" y="4481513"/>
          <p14:tracePt t="75946" x="1263650" y="4460875"/>
          <p14:tracePt t="75948" x="1263650" y="4440238"/>
          <p14:tracePt t="75949" x="1263650" y="4413250"/>
          <p14:tracePt t="75951" x="1263650" y="4398963"/>
          <p14:tracePt t="75953" x="1263650" y="4364038"/>
          <p14:tracePt t="75955" x="1263650" y="4351338"/>
          <p14:tracePt t="75957" x="1263650" y="4324350"/>
          <p14:tracePt t="75959" x="1263650" y="4289425"/>
          <p14:tracePt t="75962" x="1263650" y="4262438"/>
          <p14:tracePt t="75964" x="1263650" y="4241800"/>
          <p14:tracePt t="75966" x="1263650" y="4214813"/>
          <p14:tracePt t="75967" x="1263650" y="4187825"/>
          <p14:tracePt t="75969" x="1263650" y="4167188"/>
          <p14:tracePt t="75971" x="1263650" y="4138613"/>
          <p14:tracePt t="75973" x="1263650" y="4111625"/>
          <p14:tracePt t="75975" x="1263650" y="4084638"/>
          <p14:tracePt t="75977" x="1263650" y="4064000"/>
          <p14:tracePt t="75980" x="1263650" y="4022725"/>
          <p14:tracePt t="75981" x="1263650" y="4002088"/>
          <p14:tracePt t="75983" x="1263650" y="3962400"/>
          <p14:tracePt t="75985" x="1263650" y="3933825"/>
          <p14:tracePt t="75987" x="1263650" y="3921125"/>
          <p14:tracePt t="75989" x="1263650" y="3886200"/>
          <p14:tracePt t="75992" x="1263650" y="3859213"/>
          <p14:tracePt t="75993" x="1263650" y="3832225"/>
          <p14:tracePt t="75995" x="1263650" y="3805238"/>
          <p14:tracePt t="75998" x="1263650" y="3770313"/>
          <p14:tracePt t="76000" x="1249363" y="3743325"/>
          <p14:tracePt t="76001" x="1249363" y="3716338"/>
          <p14:tracePt t="76003" x="1249363" y="3681413"/>
          <p14:tracePt t="76005" x="1249363" y="3654425"/>
          <p14:tracePt t="76007" x="1249363" y="3627438"/>
          <p14:tracePt t="76010" x="1249363" y="3600450"/>
          <p14:tracePt t="76011" x="1249363" y="3565525"/>
          <p14:tracePt t="76014" x="1249363" y="3538538"/>
          <p14:tracePt t="76016" x="1249363" y="3517900"/>
          <p14:tracePt t="76017" x="1249363" y="3490913"/>
          <p14:tracePt t="76019" x="1249363" y="3463925"/>
          <p14:tracePt t="76021" x="1249363" y="3435350"/>
          <p14:tracePt t="76023" x="1249363" y="3414713"/>
          <p14:tracePt t="76026" x="1249363" y="3387725"/>
          <p14:tracePt t="76027" x="1249363" y="3354388"/>
          <p14:tracePt t="76030" x="1249363" y="3340100"/>
          <p14:tracePt t="76031" x="1249363" y="3313113"/>
          <p14:tracePt t="76033" x="1249363" y="3292475"/>
          <p14:tracePt t="76035" x="1249363" y="3265488"/>
          <p14:tracePt t="76037" x="1249363" y="3244850"/>
          <p14:tracePt t="76039" x="1249363" y="3217863"/>
          <p14:tracePt t="76041" x="1249363" y="3197225"/>
          <p14:tracePt t="76043" x="1249363" y="3168650"/>
          <p14:tracePt t="76046" x="1249363" y="3155950"/>
          <p14:tracePt t="76048" x="1249363" y="3121025"/>
          <p14:tracePt t="76050" x="1243013" y="3108325"/>
          <p14:tracePt t="76051" x="1243013" y="3073400"/>
          <p14:tracePt t="76053" x="1243013" y="3060700"/>
          <p14:tracePt t="76055" x="1243013" y="3040063"/>
          <p14:tracePt t="76057" x="1228725" y="3013075"/>
          <p14:tracePt t="76060" x="1228725" y="2992438"/>
          <p14:tracePt t="76062" x="1228725" y="2963863"/>
          <p14:tracePt t="76064" x="1228725" y="2944813"/>
          <p14:tracePt t="76066" x="1228725" y="2930525"/>
          <p14:tracePt t="76067" x="1222375" y="2909888"/>
          <p14:tracePt t="76069" x="1222375" y="2882900"/>
          <p14:tracePt t="76071" x="1222375" y="2862263"/>
          <p14:tracePt t="76073" x="1216025" y="2847975"/>
          <p14:tracePt t="76075" x="1216025" y="2827338"/>
          <p14:tracePt t="76077" x="1216025" y="2806700"/>
          <p14:tracePt t="76080" x="1216025" y="2779713"/>
          <p14:tracePt t="76081" x="1216025" y="2767013"/>
          <p14:tracePt t="76083" x="1201738" y="2752725"/>
          <p14:tracePt t="76085" x="1201738" y="2738438"/>
          <p14:tracePt t="76087" x="1201738" y="2725738"/>
          <p14:tracePt t="76089" x="1201738" y="2705100"/>
          <p14:tracePt t="76092" x="1201738" y="2684463"/>
          <p14:tracePt t="76094" x="1201738" y="2670175"/>
          <p14:tracePt t="76096" x="1201738" y="2649538"/>
          <p14:tracePt t="76097" x="1201738" y="2636838"/>
          <p14:tracePt t="76099" x="1195388" y="2616200"/>
          <p14:tracePt t="76101" x="1195388" y="2595563"/>
          <p14:tracePt t="76103" x="1195388" y="2581275"/>
          <p14:tracePt t="76105" x="1195388" y="2562225"/>
          <p14:tracePt t="76108" x="1195388" y="2554288"/>
          <p14:tracePt t="76110" x="1195388" y="2541588"/>
          <p14:tracePt t="76112" x="1195388" y="2533650"/>
          <p14:tracePt t="76114" x="1195388" y="2513013"/>
          <p14:tracePt t="76116" x="1189038" y="2493963"/>
          <p14:tracePt t="76117" x="1189038" y="2486025"/>
          <p14:tracePt t="76119" x="1189038" y="2473325"/>
          <p14:tracePt t="76121" x="1189038" y="2465388"/>
          <p14:tracePt t="76123" x="1189038" y="2444750"/>
          <p14:tracePt t="76125" x="1189038" y="2438400"/>
          <p14:tracePt t="76128" x="1189038" y="2432050"/>
          <p14:tracePt t="76130" x="1174750" y="2417763"/>
          <p14:tracePt t="76132" x="1174750" y="2405063"/>
          <p14:tracePt t="76133" x="1174750" y="2390775"/>
          <p14:tracePt t="76135" x="1174750" y="2384425"/>
          <p14:tracePt t="76137" x="1174750" y="2376488"/>
          <p14:tracePt t="76139" x="1168400" y="2355850"/>
          <p14:tracePt t="76141" x="1168400" y="2349500"/>
          <p14:tracePt t="76143" x="1168400" y="2343150"/>
          <p14:tracePt t="76145" x="1168400" y="2328863"/>
          <p14:tracePt t="76147" x="1168400" y="2316163"/>
          <p14:tracePt t="76150" x="1160463" y="2308225"/>
          <p14:tracePt t="76151" x="1160463" y="2295525"/>
          <p14:tracePt t="76153" x="1160463" y="2287588"/>
          <p14:tracePt t="76155" x="1160463" y="2281238"/>
          <p14:tracePt t="76157" x="1160463" y="2260600"/>
          <p14:tracePt t="76159" x="1160463" y="2254250"/>
          <p14:tracePt t="76162" x="1160463" y="2247900"/>
          <p14:tracePt t="76164" x="1160463" y="2227263"/>
          <p14:tracePt t="76166" x="1160463" y="2219325"/>
          <p14:tracePt t="76167" x="1160463" y="2206625"/>
          <p14:tracePt t="76169" x="1160463" y="2198688"/>
          <p14:tracePt t="76171" x="1160463" y="2192338"/>
          <p14:tracePt t="76173" x="1160463" y="2171700"/>
          <p14:tracePt t="76175" x="1160463" y="2165350"/>
          <p14:tracePt t="76177" x="1160463" y="2151063"/>
          <p14:tracePt t="76179" x="1160463" y="2144713"/>
          <p14:tracePt t="76182" x="1160463" y="2130425"/>
          <p14:tracePt t="76183" x="1160463" y="2117725"/>
          <p14:tracePt t="76185" x="1160463" y="2111375"/>
          <p14:tracePt t="76187" x="1154113" y="2103438"/>
          <p14:tracePt t="76189" x="1154113" y="2082800"/>
          <p14:tracePt t="76191" x="1154113" y="2076450"/>
          <p14:tracePt t="76193" x="1154113" y="2062163"/>
          <p14:tracePt t="76195" x="1154113" y="2055813"/>
          <p14:tracePt t="76198" x="1154113" y="2035175"/>
          <p14:tracePt t="76200" x="1154113" y="2028825"/>
          <p14:tracePt t="76201" x="1154113" y="2022475"/>
          <p14:tracePt t="76203" x="1154113" y="2001838"/>
          <p14:tracePt t="76205" x="1154113" y="1993900"/>
          <p14:tracePt t="76207" x="1154113" y="1981200"/>
          <p14:tracePt t="76209" x="1154113" y="1960563"/>
          <p14:tracePt t="76211" x="1154113" y="1946275"/>
          <p14:tracePt t="76213" x="1154113" y="1939925"/>
          <p14:tracePt t="76215" x="1154113" y="1933575"/>
          <p14:tracePt t="76217" x="1154113" y="1912938"/>
          <p14:tracePt t="76219" x="1154113" y="1898650"/>
          <p14:tracePt t="76221" x="1154113" y="1878013"/>
          <p14:tracePt t="76224" x="1154113" y="1857375"/>
          <p14:tracePt t="76226" x="1154113" y="1844675"/>
          <p14:tracePt t="76227" x="1154113" y="1836738"/>
          <p14:tracePt t="76229" x="1154113" y="1817688"/>
          <p14:tracePt t="76231" x="1154113" y="1803400"/>
          <p14:tracePt t="76233" x="1154113" y="1768475"/>
          <p14:tracePt t="76235" x="1168400" y="1762125"/>
          <p14:tracePt t="76237" x="1168400" y="1749425"/>
          <p14:tracePt t="76239" x="1168400" y="1728788"/>
          <p14:tracePt t="76242" x="1168400" y="1708150"/>
          <p14:tracePt t="76243" x="1168400" y="1693863"/>
          <p14:tracePt t="76245" x="1174750" y="1673225"/>
          <p14:tracePt t="76247" x="1174750" y="1660525"/>
          <p14:tracePt t="76250" x="1174750" y="1639888"/>
          <p14:tracePt t="76251" x="1174750" y="1619250"/>
          <p14:tracePt t="76253" x="1174750" y="1604963"/>
          <p14:tracePt t="76255" x="1174750" y="1584325"/>
          <p14:tracePt t="76257" x="1174750" y="1571625"/>
          <p14:tracePt t="76259" x="1181100" y="1550988"/>
          <p14:tracePt t="76261" x="1181100" y="1530350"/>
          <p14:tracePt t="76264" x="1181100" y="1516063"/>
          <p14:tracePt t="76266" x="1181100" y="1495425"/>
          <p14:tracePt t="76267" x="1181100" y="1482725"/>
          <p14:tracePt t="76269" x="1181100" y="1462088"/>
          <p14:tracePt t="76271" x="1195388" y="1447800"/>
          <p14:tracePt t="76273" x="1195388" y="1427163"/>
          <p14:tracePt t="76275" x="1195388" y="1406525"/>
          <p14:tracePt t="76277" x="1195388" y="1393825"/>
          <p14:tracePt t="76280" x="1195388" y="1366838"/>
          <p14:tracePt t="76281" x="1195388" y="1346200"/>
          <p14:tracePt t="76283" x="1201738" y="1325563"/>
          <p14:tracePt t="76285" x="1201738" y="1311275"/>
          <p14:tracePt t="76288" x="1201738" y="1277938"/>
          <p14:tracePt t="76289" x="1201738" y="1263650"/>
          <p14:tracePt t="76291" x="1201738" y="1243013"/>
          <p14:tracePt t="76293" x="1201738" y="1230313"/>
          <p14:tracePt t="76295" x="1201738" y="1209675"/>
          <p14:tracePt t="76298" x="1201738" y="1195388"/>
          <p14:tracePt t="76299" x="1201738" y="1174750"/>
          <p14:tracePt t="76301" x="1201738" y="1160463"/>
          <p14:tracePt t="76303" x="1201738" y="1141413"/>
          <p14:tracePt t="76305" x="1201738" y="1120775"/>
          <p14:tracePt t="76308" x="1201738" y="1106488"/>
          <p14:tracePt t="76309" x="1201738" y="1085850"/>
          <p14:tracePt t="76311" x="1201738" y="1073150"/>
          <p14:tracePt t="76315" x="1201738" y="1052513"/>
          <p14:tracePt t="76316" x="1201738" y="1038225"/>
          <p14:tracePt t="76317" x="1201738" y="1023938"/>
          <p14:tracePt t="76319" x="1201738" y="1011238"/>
          <p14:tracePt t="76321" x="1201738" y="990600"/>
          <p14:tracePt t="76323" x="1201738" y="976313"/>
          <p14:tracePt t="76325" x="1201738" y="969963"/>
          <p14:tracePt t="76327" x="1201738" y="949325"/>
          <p14:tracePt t="76329" x="1201738" y="942975"/>
          <p14:tracePt t="76331" x="1201738" y="928688"/>
          <p14:tracePt t="76333" x="1201738" y="922338"/>
          <p14:tracePt t="76336" x="1201738" y="901700"/>
          <p14:tracePt t="76337" x="1201738" y="895350"/>
          <p14:tracePt t="76339" x="1201738" y="887413"/>
          <p14:tracePt t="76341" x="1201738" y="881063"/>
          <p14:tracePt t="76343" x="1201738" y="860425"/>
          <p14:tracePt t="76345" x="1201738" y="854075"/>
          <p14:tracePt t="76347" x="1201738" y="847725"/>
          <p14:tracePt t="76351" x="1201738" y="839788"/>
          <p14:tracePt t="76352" x="1201738" y="833438"/>
          <p14:tracePt t="76353" x="1201738" y="827088"/>
          <p14:tracePt t="76355" x="1201738" y="819150"/>
          <p14:tracePt t="76359" x="1201738" y="806450"/>
          <p14:tracePt t="76361" x="1195388" y="798513"/>
          <p14:tracePt t="76364" x="1195388" y="792163"/>
          <p14:tracePt t="76367" x="1195388" y="785813"/>
          <p14:tracePt t="76371" x="1195388" y="779463"/>
          <p14:tracePt t="76373" x="1189038" y="779463"/>
          <p14:tracePt t="76375" x="1189038" y="771525"/>
          <p14:tracePt t="76384" x="1189038" y="765175"/>
          <p14:tracePt t="76427" x="1189038" y="750888"/>
          <p14:tracePt t="77179" x="1195388" y="750888"/>
          <p14:tracePt t="77186" x="1216025" y="765175"/>
          <p14:tracePt t="77189" x="1249363" y="765175"/>
          <p14:tracePt t="77193" x="1257300" y="765175"/>
          <p14:tracePt t="77197" x="1284288" y="765175"/>
          <p14:tracePt t="77201" x="1317625" y="771525"/>
          <p14:tracePt t="77203" x="1325563" y="771525"/>
          <p14:tracePt t="77205" x="1338263" y="771525"/>
          <p14:tracePt t="77207" x="1346200" y="771525"/>
          <p14:tracePt t="77209" x="1352550" y="771525"/>
          <p14:tracePt t="77211" x="1373188" y="771525"/>
          <p14:tracePt t="77214" x="1379538" y="771525"/>
          <p14:tracePt t="77216" x="1393825" y="771525"/>
          <p14:tracePt t="77217" x="1400175" y="779463"/>
          <p14:tracePt t="77219" x="1414463" y="779463"/>
          <p14:tracePt t="77221" x="1420813" y="785813"/>
          <p14:tracePt t="77223" x="1435100" y="785813"/>
          <p14:tracePt t="77225" x="1454150" y="785813"/>
          <p14:tracePt t="77227" x="1462088" y="785813"/>
          <p14:tracePt t="77229" x="1474788" y="785813"/>
          <p14:tracePt t="77231" x="1495425" y="785813"/>
          <p14:tracePt t="77233" x="1516063" y="798513"/>
          <p14:tracePt t="77235" x="1530350" y="798513"/>
          <p14:tracePt t="77237" x="1550988" y="798513"/>
          <p14:tracePt t="77239" x="1563688" y="798513"/>
          <p14:tracePt t="77241" x="1584325" y="798513"/>
          <p14:tracePt t="77243" x="1604963" y="806450"/>
          <p14:tracePt t="77245" x="1631950" y="806450"/>
          <p14:tracePt t="77248" x="1646238" y="806450"/>
          <p14:tracePt t="77249" x="1666875" y="812800"/>
          <p14:tracePt t="77251" x="1687513" y="812800"/>
          <p14:tracePt t="77253" x="1714500" y="812800"/>
          <p14:tracePt t="77255" x="1735138" y="812800"/>
          <p14:tracePt t="77257" x="1747838" y="827088"/>
          <p14:tracePt t="77259" x="1782763" y="827088"/>
          <p14:tracePt t="77261" x="1797050" y="827088"/>
          <p14:tracePt t="77264" x="1816100" y="827088"/>
          <p14:tracePt t="77265" x="1830388" y="833438"/>
          <p14:tracePt t="77268" x="1851025" y="833438"/>
          <p14:tracePt t="77269" x="1865313" y="833438"/>
          <p14:tracePt t="77271" x="1884363" y="833438"/>
          <p14:tracePt t="77273" x="1912938" y="833438"/>
          <p14:tracePt t="77275" x="1933575" y="833438"/>
          <p14:tracePt t="77277" x="1946275" y="833438"/>
          <p14:tracePt t="77280" x="1981200" y="847725"/>
          <p14:tracePt t="77282" x="1993900" y="847725"/>
          <p14:tracePt t="77284" x="2014538" y="847725"/>
          <p14:tracePt t="77285" x="2035175" y="847725"/>
          <p14:tracePt t="77300" x="2198688" y="854075"/>
          <p14:tracePt t="77301" x="2233613" y="854075"/>
          <p14:tracePt t="77303" x="2260600" y="854075"/>
          <p14:tracePt t="77305" x="2287588" y="854075"/>
          <p14:tracePt t="77307" x="2322513" y="866775"/>
          <p14:tracePt t="77309" x="2349500" y="866775"/>
          <p14:tracePt t="77311" x="2376488" y="866775"/>
          <p14:tracePt t="77315" x="2403475" y="866775"/>
          <p14:tracePt t="77316" x="2438400" y="866775"/>
          <p14:tracePt t="77318" x="2465388" y="866775"/>
          <p14:tracePt t="77320" x="2492375" y="866775"/>
          <p14:tracePt t="77321" x="2527300" y="874713"/>
          <p14:tracePt t="77323" x="2554288" y="874713"/>
          <p14:tracePt t="77325" x="2581275" y="874713"/>
          <p14:tracePt t="77327" x="2609850" y="874713"/>
          <p14:tracePt t="77330" x="2643188" y="874713"/>
          <p14:tracePt t="77333" x="2670175" y="874713"/>
          <p14:tracePt t="77335" x="2697163" y="874713"/>
          <p14:tracePt t="77335" x="2732088" y="881063"/>
          <p14:tracePt t="77337" x="2746375" y="881063"/>
          <p14:tracePt t="77339" x="2773363" y="881063"/>
          <p14:tracePt t="77342" x="2806700" y="881063"/>
          <p14:tracePt t="77343" x="2820988" y="881063"/>
          <p14:tracePt t="77345" x="2854325" y="881063"/>
          <p14:tracePt t="77347" x="2882900" y="881063"/>
          <p14:tracePt t="77350" x="2903538" y="895350"/>
          <p14:tracePt t="77351" x="2930525" y="895350"/>
          <p14:tracePt t="77353" x="2957513" y="895350"/>
          <p14:tracePt t="77355" x="2978150" y="895350"/>
          <p14:tracePt t="77357" x="2992438" y="895350"/>
          <p14:tracePt t="77359" x="3011488" y="901700"/>
          <p14:tracePt t="77361" x="3040063" y="901700"/>
          <p14:tracePt t="77364" x="3060700" y="901700"/>
          <p14:tracePt t="77366" x="3073400" y="901700"/>
          <p14:tracePt t="77368" x="3094038" y="915988"/>
          <p14:tracePt t="77369" x="3100388" y="915988"/>
          <p14:tracePt t="77371" x="3121025" y="915988"/>
          <p14:tracePt t="77373" x="3135313" y="915988"/>
          <p14:tracePt t="77375" x="3141663" y="915988"/>
          <p14:tracePt t="77377" x="3162300" y="915988"/>
          <p14:tracePt t="77379" x="3168650" y="915988"/>
          <p14:tracePt t="77381" x="3176588" y="915988"/>
          <p14:tracePt t="77385" x="3182938" y="915988"/>
          <p14:tracePt t="77386" x="3189288" y="915988"/>
          <p14:tracePt t="77389" x="3197225" y="915988"/>
          <p14:tracePt t="77393" x="3209925" y="915988"/>
          <p14:tracePt t="77398" x="3216275" y="915988"/>
          <p14:tracePt t="77400" x="3216275" y="922338"/>
          <p14:tracePt t="77403" x="3224213" y="922338"/>
          <p14:tracePt t="77409" x="3230563" y="922338"/>
          <p14:tracePt t="77430" x="3236913" y="922338"/>
          <p14:tracePt t="77433" x="3236913" y="928688"/>
          <p14:tracePt t="77447" x="3244850" y="928688"/>
          <p14:tracePt t="77465" x="3251200" y="928688"/>
          <p14:tracePt t="77476" x="3265488" y="928688"/>
          <p14:tracePt t="77481" x="3271838" y="935038"/>
          <p14:tracePt t="77486" x="3278188" y="935038"/>
          <p14:tracePt t="77494" x="3286125" y="942975"/>
          <p14:tracePt t="77499" x="3292475" y="942975"/>
          <p14:tracePt t="77503" x="3298825" y="942975"/>
          <p14:tracePt t="77512" x="3305175" y="942975"/>
          <p14:tracePt t="77519" x="3305175" y="949325"/>
          <p14:tracePt t="77834" x="3298825" y="949325"/>
          <p14:tracePt t="77840" x="3292475" y="949325"/>
          <p14:tracePt t="77843" x="3271838" y="949325"/>
          <p14:tracePt t="77852" x="3244850" y="949325"/>
          <p14:tracePt t="77854" x="3236913" y="949325"/>
          <p14:tracePt t="77855" x="3230563" y="949325"/>
          <p14:tracePt t="77857" x="3216275" y="949325"/>
          <p14:tracePt t="77859" x="3209925" y="949325"/>
          <p14:tracePt t="77861" x="3197225" y="949325"/>
          <p14:tracePt t="77864" x="3176588" y="949325"/>
          <p14:tracePt t="77865" x="3168650" y="949325"/>
          <p14:tracePt t="77867" x="3155950" y="949325"/>
          <p14:tracePt t="77869" x="3148013" y="949325"/>
          <p14:tracePt t="77871" x="3128963" y="949325"/>
          <p14:tracePt t="77873" x="3114675" y="949325"/>
          <p14:tracePt t="77875" x="3094038" y="949325"/>
          <p14:tracePt t="77878" x="3079750" y="949325"/>
          <p14:tracePt t="77880" x="3060700" y="949325"/>
          <p14:tracePt t="77881" x="3032125" y="949325"/>
          <p14:tracePt t="77883" x="3011488" y="949325"/>
          <p14:tracePt t="77885" x="2998788" y="949325"/>
          <p14:tracePt t="77887" x="2963863" y="949325"/>
          <p14:tracePt t="77889" x="2936875" y="949325"/>
          <p14:tracePt t="77891" x="2909888" y="963613"/>
          <p14:tracePt t="77894" x="2889250" y="963613"/>
          <p14:tracePt t="77895" x="2847975" y="963613"/>
          <p14:tracePt t="77897" x="2835275" y="963613"/>
          <p14:tracePt t="77900" x="2800350" y="963613"/>
          <p14:tracePt t="77901" x="2759075" y="963613"/>
          <p14:tracePt t="77903" x="2732088" y="963613"/>
          <p14:tracePt t="77905" x="2705100" y="969963"/>
          <p14:tracePt t="77907" x="2670175" y="969963"/>
          <p14:tracePt t="77910" x="2643188" y="969963"/>
          <p14:tracePt t="77912" x="2616200" y="969963"/>
          <p14:tracePt t="77914" x="2581275" y="984250"/>
          <p14:tracePt t="77915" x="2554288" y="984250"/>
          <p14:tracePt t="77917" x="2527300" y="984250"/>
          <p14:tracePt t="77919" x="2500313" y="984250"/>
          <p14:tracePt t="77921" x="2465388" y="990600"/>
          <p14:tracePt t="77924" x="2452688" y="990600"/>
          <p14:tracePt t="77926" x="2417763" y="990600"/>
          <p14:tracePt t="77928" x="2390775" y="990600"/>
          <p14:tracePt t="77930" x="2363788" y="990600"/>
          <p14:tracePt t="77933" x="2343150" y="996950"/>
          <p14:tracePt t="77934" x="2316163" y="996950"/>
          <p14:tracePt t="77935" x="2295525" y="996950"/>
          <p14:tracePt t="77937" x="2281238" y="996950"/>
          <p14:tracePt t="77939" x="2247900" y="996950"/>
          <p14:tracePt t="77941" x="2233613" y="996950"/>
          <p14:tracePt t="77944" x="2212975" y="996950"/>
          <p14:tracePt t="77946" x="2198688" y="996950"/>
          <p14:tracePt t="77948" x="2179638" y="996950"/>
          <p14:tracePt t="77950" x="2159000" y="1011238"/>
          <p14:tracePt t="77951" x="2144713" y="1011238"/>
          <p14:tracePt t="77953" x="2124075" y="1011238"/>
          <p14:tracePt t="77955" x="2117725" y="1011238"/>
          <p14:tracePt t="77957" x="2103438" y="1011238"/>
          <p14:tracePt t="77959" x="2097088" y="1011238"/>
          <p14:tracePt t="77962" x="2090738" y="1011238"/>
          <p14:tracePt t="77964" x="2076450" y="1011238"/>
          <p14:tracePt t="77965" x="2070100" y="1011238"/>
          <p14:tracePt t="77967" x="2062163" y="1011238"/>
          <p14:tracePt t="77971" x="2055813" y="1011238"/>
          <p14:tracePt t="77978" x="2049463" y="1011238"/>
          <p14:tracePt t="78103" x="2062163" y="1011238"/>
          <p14:tracePt t="78106" x="2082800" y="1011238"/>
          <p14:tracePt t="78109" x="2090738" y="1011238"/>
          <p14:tracePt t="78114" x="2109788" y="1011238"/>
          <p14:tracePt t="78119" x="2144713" y="1011238"/>
          <p14:tracePt t="78122" x="2179638" y="1011238"/>
          <p14:tracePt t="78124" x="2198688" y="1011238"/>
          <p14:tracePt t="78126" x="2206625" y="1011238"/>
          <p14:tracePt t="78127" x="2219325" y="1011238"/>
          <p14:tracePt t="78129" x="2247900" y="1011238"/>
          <p14:tracePt t="78132" x="2266950" y="1011238"/>
          <p14:tracePt t="78133" x="2287588" y="1011238"/>
          <p14:tracePt t="78136" x="2301875" y="996950"/>
          <p14:tracePt t="78137" x="2322513" y="996950"/>
          <p14:tracePt t="78139" x="2343150" y="996950"/>
          <p14:tracePt t="78141" x="2355850" y="996950"/>
          <p14:tracePt t="78143" x="2376488" y="996950"/>
          <p14:tracePt t="78145" x="2390775" y="996950"/>
          <p14:tracePt t="78148" x="2411413" y="996950"/>
          <p14:tracePt t="78150" x="2438400" y="996950"/>
          <p14:tracePt t="78151" x="2459038" y="996950"/>
          <p14:tracePt t="78153" x="2473325" y="996950"/>
          <p14:tracePt t="78155" x="2492375" y="996950"/>
          <p14:tracePt t="78157" x="2506663" y="996950"/>
          <p14:tracePt t="78159" x="2527300" y="996950"/>
          <p14:tracePt t="78162" x="2541588" y="996950"/>
          <p14:tracePt t="78164" x="2560638" y="996950"/>
          <p14:tracePt t="78165" x="2581275" y="996950"/>
          <p14:tracePt t="78167" x="2595563" y="996950"/>
          <p14:tracePt t="78169" x="2601913" y="996950"/>
          <p14:tracePt t="78171" x="2622550" y="996950"/>
          <p14:tracePt t="78173" x="2636838" y="996950"/>
          <p14:tracePt t="78176" x="2643188" y="996950"/>
          <p14:tracePt t="78178" x="2663825" y="996950"/>
          <p14:tracePt t="78180" x="2670175" y="996950"/>
          <p14:tracePt t="78181" x="2678113" y="996950"/>
          <p14:tracePt t="78184" x="2690813" y="996950"/>
          <p14:tracePt t="78185" x="2705100" y="996950"/>
          <p14:tracePt t="78187" x="2711450" y="996950"/>
          <p14:tracePt t="78189" x="2717800" y="996950"/>
          <p14:tracePt t="78191" x="2725738" y="996950"/>
          <p14:tracePt t="78193" x="2732088" y="996950"/>
          <p14:tracePt t="78197" x="2738438" y="996950"/>
          <p14:tracePt t="78200" x="2746375" y="996950"/>
          <p14:tracePt t="78203" x="2759075" y="996950"/>
          <p14:tracePt t="78210" x="2767013" y="996950"/>
          <p14:tracePt t="79039" x="2752725" y="996950"/>
          <p14:tracePt t="79044" x="2738438" y="996950"/>
          <p14:tracePt t="79047" x="2732088" y="996950"/>
          <p14:tracePt t="79051" x="2705100" y="996950"/>
          <p14:tracePt t="79054" x="2697163" y="996950"/>
          <p14:tracePt t="79055" x="2690813" y="996950"/>
          <p14:tracePt t="79057" x="2684463" y="1004888"/>
          <p14:tracePt t="79059" x="2678113" y="1004888"/>
          <p14:tracePt t="79061" x="2670175" y="1004888"/>
          <p14:tracePt t="79065" x="2657475" y="1004888"/>
          <p14:tracePt t="79067" x="2649538" y="1017588"/>
          <p14:tracePt t="79069" x="2643188" y="1017588"/>
          <p14:tracePt t="79071" x="2636838" y="1017588"/>
          <p14:tracePt t="79073" x="2628900" y="1017588"/>
          <p14:tracePt t="79075" x="2622550" y="1017588"/>
          <p14:tracePt t="79077" x="2616200" y="1017588"/>
          <p14:tracePt t="79080" x="2609850" y="1023938"/>
          <p14:tracePt t="79082" x="2595563" y="1023938"/>
          <p14:tracePt t="79083" x="2589213" y="1023938"/>
          <p14:tracePt t="79085" x="2581275" y="1023938"/>
          <p14:tracePt t="79087" x="2574925" y="1023938"/>
          <p14:tracePt t="79089" x="2568575" y="1023938"/>
          <p14:tracePt t="79091" x="2560638" y="1023938"/>
          <p14:tracePt t="79093" x="2554288" y="1031875"/>
          <p14:tracePt t="79095" x="2541588" y="1031875"/>
          <p14:tracePt t="79097" x="2533650" y="1031875"/>
          <p14:tracePt t="79100" x="2527300" y="1031875"/>
          <p14:tracePt t="79101" x="2520950" y="1031875"/>
          <p14:tracePt t="79103" x="2513013" y="1031875"/>
          <p14:tracePt t="79105" x="2506663" y="1031875"/>
          <p14:tracePt t="79108" x="2500313" y="1031875"/>
          <p14:tracePt t="79110" x="2486025" y="1031875"/>
          <p14:tracePt t="79112" x="2479675" y="1031875"/>
          <p14:tracePt t="79114" x="2473325" y="1031875"/>
          <p14:tracePt t="79115" x="2465388" y="1031875"/>
          <p14:tracePt t="79117" x="2459038" y="1031875"/>
          <p14:tracePt t="79119" x="2452688" y="1031875"/>
          <p14:tracePt t="79121" x="2444750" y="1031875"/>
          <p14:tracePt t="79125" x="2432050" y="1031875"/>
          <p14:tracePt t="79128" x="2424113" y="1031875"/>
          <p14:tracePt t="79130" x="2417763" y="1031875"/>
          <p14:tracePt t="79131" x="2411413" y="1031875"/>
          <p14:tracePt t="79133" x="2403475" y="1031875"/>
          <p14:tracePt t="79135" x="2397125" y="1031875"/>
          <p14:tracePt t="79140" x="2376488" y="1031875"/>
          <p14:tracePt t="79144" x="2370138" y="1031875"/>
          <p14:tracePt t="79146" x="2363788" y="1031875"/>
          <p14:tracePt t="79147" x="2355850" y="1031875"/>
          <p14:tracePt t="79151" x="2349500" y="1031875"/>
          <p14:tracePt t="79153" x="2343150" y="1031875"/>
          <p14:tracePt t="79155" x="2335213" y="1031875"/>
          <p14:tracePt t="79158" x="2322513" y="1031875"/>
          <p14:tracePt t="79162" x="2316163" y="1031875"/>
          <p14:tracePt t="79163" x="2308225" y="1031875"/>
          <p14:tracePt t="79165" x="2301875" y="1031875"/>
          <p14:tracePt t="79167" x="2301875" y="1017588"/>
          <p14:tracePt t="79169" x="2295525" y="1017588"/>
          <p14:tracePt t="79173" x="2287588" y="1017588"/>
          <p14:tracePt t="79177" x="2281238" y="1017588"/>
          <p14:tracePt t="79180" x="2281238" y="1011238"/>
          <p14:tracePt t="79185" x="2266950" y="1011238"/>
          <p14:tracePt t="79193" x="2260600" y="1011238"/>
          <p14:tracePt t="79208" x="2254250" y="1011238"/>
          <p14:tracePt t="79214" x="2254250" y="1004888"/>
          <p14:tracePt t="79359" x="2266950" y="1004888"/>
          <p14:tracePt t="79363" x="2274888" y="1004888"/>
          <p14:tracePt t="79368" x="2281238" y="1004888"/>
          <p14:tracePt t="79375" x="2287588" y="1004888"/>
          <p14:tracePt t="79378" x="2295525" y="1004888"/>
          <p14:tracePt t="79384" x="2301875" y="1004888"/>
          <p14:tracePt t="79390" x="2308225" y="1004888"/>
          <p14:tracePt t="79396" x="2322513" y="1004888"/>
          <p14:tracePt t="79404" x="2328863" y="1004888"/>
          <p14:tracePt t="79407" x="2335213" y="1004888"/>
          <p14:tracePt t="79417" x="2343150" y="1004888"/>
          <p14:tracePt t="79559" x="2335213" y="1004888"/>
          <p14:tracePt t="79563" x="2322513" y="1004888"/>
          <p14:tracePt t="79568" x="2316163" y="1017588"/>
          <p14:tracePt t="79569" x="2308225" y="1017588"/>
          <p14:tracePt t="79574" x="2301875" y="1017588"/>
          <p14:tracePt t="79580" x="2295525" y="1017588"/>
          <p14:tracePt t="79585" x="2287588" y="1017588"/>
          <p14:tracePt t="79589" x="2281238" y="1023938"/>
          <p14:tracePt t="79596" x="2266950" y="1023938"/>
          <p14:tracePt t="79600" x="2260600" y="1023938"/>
          <p14:tracePt t="79608" x="2254250" y="1023938"/>
          <p14:tracePt t="79617" x="2247900" y="1023938"/>
          <p14:tracePt t="79628" x="2239963" y="1023938"/>
          <p14:tracePt t="79630" x="2239963" y="1031875"/>
          <p14:tracePt t="79647" x="2233613" y="1031875"/>
          <p14:tracePt t="80508" x="2239963" y="1031875"/>
          <p14:tracePt t="80509" x="2247900" y="1031875"/>
          <p14:tracePt t="80513" x="2254250" y="1031875"/>
          <p14:tracePt t="80517" x="2266950" y="1031875"/>
          <p14:tracePt t="80521" x="2274888" y="1031875"/>
          <p14:tracePt t="80526" x="2281238" y="1031875"/>
          <p14:tracePt t="80531" x="2287588" y="1031875"/>
          <p14:tracePt t="80532" x="2295525" y="1031875"/>
          <p14:tracePt t="80533" x="2301875" y="1031875"/>
          <p14:tracePt t="80537" x="2308225" y="1031875"/>
          <p14:tracePt t="80539" x="2322513" y="1031875"/>
          <p14:tracePt t="80541" x="2328863" y="1017588"/>
          <p14:tracePt t="80544" x="2335213" y="1017588"/>
          <p14:tracePt t="80546" x="2343150" y="1017588"/>
          <p14:tracePt t="80548" x="2349500" y="1017588"/>
          <p14:tracePt t="80550" x="2355850" y="1017588"/>
          <p14:tracePt t="80551" x="2363788" y="1011238"/>
          <p14:tracePt t="80553" x="2376488" y="1011238"/>
          <p14:tracePt t="80555" x="2384425" y="1011238"/>
          <p14:tracePt t="80557" x="2390775" y="1011238"/>
          <p14:tracePt t="80560" x="2397125" y="1011238"/>
          <p14:tracePt t="80561" x="2403475" y="1011238"/>
          <p14:tracePt t="80564" x="2411413" y="1004888"/>
          <p14:tracePt t="80565" x="2417763" y="1004888"/>
          <p14:tracePt t="80567" x="2432050" y="1004888"/>
          <p14:tracePt t="80569" x="2444750" y="1004888"/>
          <p14:tracePt t="80571" x="2452688" y="1004888"/>
          <p14:tracePt t="80573" x="2459038" y="1004888"/>
          <p14:tracePt t="80575" x="2465388" y="1004888"/>
          <p14:tracePt t="80577" x="2479675" y="996950"/>
          <p14:tracePt t="80580" x="2486025" y="996950"/>
          <p14:tracePt t="80581" x="2500313" y="990600"/>
          <p14:tracePt t="80583" x="2506663" y="990600"/>
          <p14:tracePt t="80585" x="2513013" y="990600"/>
          <p14:tracePt t="80587" x="2527300" y="990600"/>
          <p14:tracePt t="80589" x="2533650" y="990600"/>
          <p14:tracePt t="80591" x="2541588" y="990600"/>
          <p14:tracePt t="80593" x="2547938" y="984250"/>
          <p14:tracePt t="80596" x="2554288" y="984250"/>
          <p14:tracePt t="80598" x="2560638" y="984250"/>
          <p14:tracePt t="80600" x="2568575" y="984250"/>
          <p14:tracePt t="80601" x="2581275" y="984250"/>
          <p14:tracePt t="80603" x="2589213" y="984250"/>
          <p14:tracePt t="80605" x="2595563" y="984250"/>
          <p14:tracePt t="80609" x="2601913" y="984250"/>
          <p14:tracePt t="80611" x="2609850" y="984250"/>
          <p14:tracePt t="80614" x="2616200" y="984250"/>
          <p14:tracePt t="80617" x="2622550" y="984250"/>
          <p14:tracePt t="80621" x="2636838" y="984250"/>
          <p14:tracePt t="80625" x="2643188" y="969963"/>
          <p14:tracePt t="80630" x="2649538" y="969963"/>
          <p14:tracePt t="80633" x="2657475" y="969963"/>
          <p14:tracePt t="80640" x="2663825" y="969963"/>
          <p14:tracePt t="80645" x="2670175" y="969963"/>
          <p14:tracePt t="80651" x="2678113" y="969963"/>
          <p14:tracePt t="80658" x="2690813" y="969963"/>
          <p14:tracePt t="80667" x="2697163" y="969963"/>
          <p14:tracePt t="80676" x="2705100" y="969963"/>
          <p14:tracePt t="81218" x="2690813" y="969963"/>
          <p14:tracePt t="81223" x="2678113" y="969963"/>
          <p14:tracePt t="81226" x="2670175" y="969963"/>
          <p14:tracePt t="81230" x="2663825" y="969963"/>
          <p14:tracePt t="81235" x="2636838" y="969963"/>
          <p14:tracePt t="81238" x="2622550" y="969963"/>
          <p14:tracePt t="81240" x="2609850" y="969963"/>
          <p14:tracePt t="81242" x="2601913" y="969963"/>
          <p14:tracePt t="81243" x="2581275" y="969963"/>
          <p14:tracePt t="81246" x="2574925" y="969963"/>
          <p14:tracePt t="81248" x="2568575" y="969963"/>
          <p14:tracePt t="81250" x="2560638" y="969963"/>
          <p14:tracePt t="81251" x="2541588" y="969963"/>
          <p14:tracePt t="81253" x="2533650" y="969963"/>
          <p14:tracePt t="81255" x="2520950" y="969963"/>
          <p14:tracePt t="81257" x="2513013" y="969963"/>
          <p14:tracePt t="81260" x="2492375" y="969963"/>
          <p14:tracePt t="81262" x="2486025" y="969963"/>
          <p14:tracePt t="81264" x="2479675" y="969963"/>
          <p14:tracePt t="81265" x="2465388" y="969963"/>
          <p14:tracePt t="81267" x="2452688" y="969963"/>
          <p14:tracePt t="81269" x="2444750" y="969963"/>
          <p14:tracePt t="81271" x="2432050" y="969963"/>
          <p14:tracePt t="81273" x="2424113" y="969963"/>
          <p14:tracePt t="81276" x="2417763" y="969963"/>
          <p14:tracePt t="81277" x="2397125" y="969963"/>
          <p14:tracePt t="81280" x="2390775" y="969963"/>
          <p14:tracePt t="81281" x="2376488" y="969963"/>
          <p14:tracePt t="81284" x="2363788" y="969963"/>
          <p14:tracePt t="81285" x="2349500" y="969963"/>
          <p14:tracePt t="81287" x="2343150" y="969963"/>
          <p14:tracePt t="81289" x="2335213" y="969963"/>
          <p14:tracePt t="81291" x="2328863" y="969963"/>
          <p14:tracePt t="81294" x="2308225" y="969963"/>
          <p14:tracePt t="81296" x="2301875" y="969963"/>
          <p14:tracePt t="81297" x="2295525" y="969963"/>
          <p14:tracePt t="81300" x="2287588" y="969963"/>
          <p14:tracePt t="81301" x="2281238" y="969963"/>
          <p14:tracePt t="81303" x="2274888" y="969963"/>
          <p14:tracePt t="81306" x="2260600" y="969963"/>
          <p14:tracePt t="81307" x="2254250" y="969963"/>
          <p14:tracePt t="81310" x="2247900" y="969963"/>
          <p14:tracePt t="81311" x="2239963" y="969963"/>
          <p14:tracePt t="81314" x="2233613" y="969963"/>
          <p14:tracePt t="81317" x="2227263" y="969963"/>
          <p14:tracePt t="81319" x="2219325" y="969963"/>
          <p14:tracePt t="81715" x="2227263" y="969963"/>
          <p14:tracePt t="81721" x="2239963" y="969963"/>
          <p14:tracePt t="81725" x="2260600" y="969963"/>
          <p14:tracePt t="81727" x="2266950" y="969963"/>
          <p14:tracePt t="81730" x="2274888" y="969963"/>
          <p14:tracePt t="81734" x="2301875" y="969963"/>
          <p14:tracePt t="81736" x="2316163" y="969963"/>
          <p14:tracePt t="81738" x="2322513" y="969963"/>
          <p14:tracePt t="81740" x="2328863" y="969963"/>
          <p14:tracePt t="81742" x="2343150" y="969963"/>
          <p14:tracePt t="81743" x="2349500" y="969963"/>
          <p14:tracePt t="81745" x="2370138" y="969963"/>
          <p14:tracePt t="81748" x="2376488" y="969963"/>
          <p14:tracePt t="81750" x="2390775" y="969963"/>
          <p14:tracePt t="81751" x="2411413" y="984250"/>
          <p14:tracePt t="81753" x="2432050" y="984250"/>
          <p14:tracePt t="81755" x="2438400" y="984250"/>
          <p14:tracePt t="81757" x="2465388" y="984250"/>
          <p14:tracePt t="81759" x="2473325" y="984250"/>
          <p14:tracePt t="81762" x="2486025" y="984250"/>
          <p14:tracePt t="81764" x="2506663" y="984250"/>
          <p14:tracePt t="81765" x="2533650" y="984250"/>
          <p14:tracePt t="81767" x="2554288" y="984250"/>
          <p14:tracePt t="81769" x="2568575" y="984250"/>
          <p14:tracePt t="81771" x="2574925" y="984250"/>
          <p14:tracePt t="81773" x="2595563" y="984250"/>
          <p14:tracePt t="81775" x="2622550" y="984250"/>
          <p14:tracePt t="81777" x="2643188" y="984250"/>
          <p14:tracePt t="81780" x="2657475" y="984250"/>
          <p14:tracePt t="81782" x="2678113" y="984250"/>
          <p14:tracePt t="81783" x="2690813" y="984250"/>
          <p14:tracePt t="81785" x="2711450" y="984250"/>
          <p14:tracePt t="81787" x="2732088" y="984250"/>
          <p14:tracePt t="81789" x="2738438" y="984250"/>
          <p14:tracePt t="81791" x="2752725" y="984250"/>
          <p14:tracePt t="81794" x="2773363" y="984250"/>
          <p14:tracePt t="81796" x="2786063" y="984250"/>
          <p14:tracePt t="81797" x="2806700" y="984250"/>
          <p14:tracePt t="81800" x="2814638" y="984250"/>
          <p14:tracePt t="81801" x="2827338" y="984250"/>
          <p14:tracePt t="81803" x="2847975" y="984250"/>
          <p14:tracePt t="81805" x="2854325" y="984250"/>
          <p14:tracePt t="81807" x="2868613" y="996950"/>
          <p14:tracePt t="81809" x="2882900" y="996950"/>
          <p14:tracePt t="81811" x="2895600" y="996950"/>
          <p14:tracePt t="81813" x="2916238" y="996950"/>
          <p14:tracePt t="81815" x="2922588" y="996950"/>
          <p14:tracePt t="81817" x="2936875" y="996950"/>
          <p14:tracePt t="81819" x="2943225" y="996950"/>
          <p14:tracePt t="81821" x="2951163" y="996950"/>
          <p14:tracePt t="81823" x="2971800" y="996950"/>
          <p14:tracePt t="81827" x="2984500" y="996950"/>
          <p14:tracePt t="81830" x="2998788" y="996950"/>
          <p14:tracePt t="81832" x="3005138" y="996950"/>
          <p14:tracePt t="81833" x="3011488" y="996950"/>
          <p14:tracePt t="81835" x="3019425" y="996950"/>
          <p14:tracePt t="81839" x="3025775" y="996950"/>
          <p14:tracePt t="81841" x="3032125" y="996950"/>
          <p14:tracePt t="81845" x="3040063" y="996950"/>
          <p14:tracePt t="81847" x="3052763" y="996950"/>
          <p14:tracePt t="81854" x="3060700" y="996950"/>
          <p14:tracePt t="81857" x="3067050" y="996950"/>
          <p14:tracePt t="81918" x="3067050" y="1004888"/>
          <p14:tracePt t="82432" x="3073400" y="1004888"/>
          <p14:tracePt t="82436" x="3079750" y="1004888"/>
          <p14:tracePt t="82437" x="3087688" y="1004888"/>
          <p14:tracePt t="82440" x="3094038" y="1004888"/>
          <p14:tracePt t="82444" x="3100388" y="1004888"/>
          <p14:tracePt t="82446" x="3114675" y="1004888"/>
          <p14:tracePt t="82448" x="3114675" y="1011238"/>
          <p14:tracePt t="82467" x="3182938" y="1011238"/>
          <p14:tracePt t="82468" x="3189288" y="1011238"/>
          <p14:tracePt t="82469" x="3197225" y="1017588"/>
          <p14:tracePt t="82471" x="3216275" y="1017588"/>
          <p14:tracePt t="82473" x="3224213" y="1017588"/>
          <p14:tracePt t="82475" x="3230563" y="1017588"/>
          <p14:tracePt t="82477" x="3244850" y="1017588"/>
          <p14:tracePt t="82479" x="3257550" y="1017588"/>
          <p14:tracePt t="82482" x="3271838" y="1017588"/>
          <p14:tracePt t="82484" x="3278188" y="1017588"/>
          <p14:tracePt t="82486" x="3298825" y="1017588"/>
          <p14:tracePt t="82487" x="3305175" y="1017588"/>
          <p14:tracePt t="82490" x="3313113" y="1017588"/>
          <p14:tracePt t="82491" x="3319463" y="1017588"/>
          <p14:tracePt t="82493" x="3333750" y="1017588"/>
          <p14:tracePt t="82495" x="3340100" y="1017588"/>
          <p14:tracePt t="82498" x="3354388" y="1017588"/>
          <p14:tracePt t="82500" x="3360738" y="1017588"/>
          <p14:tracePt t="82501" x="3367088" y="1017588"/>
          <p14:tracePt t="82503" x="3373438" y="1017588"/>
          <p14:tracePt t="82505" x="3381375" y="1017588"/>
          <p14:tracePt t="82508" x="3387725" y="1017588"/>
          <p14:tracePt t="82509" x="3394075" y="1017588"/>
          <p14:tracePt t="82511" x="3408363" y="1017588"/>
          <p14:tracePt t="82516" x="3414713" y="1017588"/>
          <p14:tracePt t="82517" x="3422650" y="1017588"/>
          <p14:tracePt t="82521" x="3429000" y="1017588"/>
          <p14:tracePt t="82523" x="3435350" y="1017588"/>
          <p14:tracePt t="82525" x="3435350" y="1023938"/>
          <p14:tracePt t="82531" x="3441700" y="1023938"/>
          <p14:tracePt t="82534" x="3449638" y="1023938"/>
          <p14:tracePt t="82537" x="3462338" y="1023938"/>
          <p14:tracePt t="82541" x="3470275" y="1023938"/>
          <p14:tracePt t="82545" x="3476625" y="1023938"/>
          <p14:tracePt t="82550" x="3482975" y="1023938"/>
          <p14:tracePt t="82553" x="3490913" y="1023938"/>
          <p14:tracePt t="82555" x="3497263" y="1023938"/>
          <p14:tracePt t="82559" x="3503613" y="1023938"/>
          <p14:tracePt t="82561" x="3517900" y="1023938"/>
          <p14:tracePt t="82564" x="3517900" y="1031875"/>
          <p14:tracePt t="82565" x="3524250" y="1031875"/>
          <p14:tracePt t="82567" x="3530600" y="1031875"/>
          <p14:tracePt t="82571" x="3538538" y="1031875"/>
          <p14:tracePt t="82573" x="3544888" y="1031875"/>
          <p14:tracePt t="82575" x="3551238" y="1031875"/>
          <p14:tracePt t="82577" x="3551238" y="1038225"/>
          <p14:tracePt t="82580" x="3559175" y="1038225"/>
          <p14:tracePt t="82582" x="3565525" y="1038225"/>
          <p14:tracePt t="82584" x="3579813" y="1038225"/>
          <p14:tracePt t="82585" x="3586163" y="1038225"/>
          <p14:tracePt t="82587" x="3592513" y="1038225"/>
          <p14:tracePt t="82589" x="3598863" y="1038225"/>
          <p14:tracePt t="82591" x="3606800" y="1038225"/>
          <p14:tracePt t="82593" x="3613150" y="1038225"/>
          <p14:tracePt t="82595" x="3619500" y="1038225"/>
          <p14:tracePt t="82597" x="3640138" y="1038225"/>
          <p14:tracePt t="82600" x="3648075" y="1038225"/>
          <p14:tracePt t="82601" x="3654425" y="1038225"/>
          <p14:tracePt t="82603" x="3660775" y="1038225"/>
          <p14:tracePt t="82605" x="3681413" y="1038225"/>
          <p14:tracePt t="82607" x="3687763" y="1038225"/>
          <p14:tracePt t="82609" x="3702050" y="1052513"/>
          <p14:tracePt t="82611" x="3708400" y="1052513"/>
          <p14:tracePt t="82614" x="3722688" y="1052513"/>
          <p14:tracePt t="82615" x="3735388" y="1052513"/>
          <p14:tracePt t="82617" x="3756025" y="1052513"/>
          <p14:tracePt t="82619" x="3763963" y="1052513"/>
          <p14:tracePt t="82621" x="3776663" y="1052513"/>
          <p14:tracePt t="82623" x="3797300" y="1052513"/>
          <p14:tracePt t="82625" x="3805238" y="1052513"/>
          <p14:tracePt t="82627" x="3817938" y="1052513"/>
          <p14:tracePt t="82630" x="3838575" y="1052513"/>
          <p14:tracePt t="82631" x="3844925" y="1052513"/>
          <p14:tracePt t="82633" x="3859213" y="1052513"/>
          <p14:tracePt t="82635" x="3879850" y="1052513"/>
          <p14:tracePt t="82637" x="3892550" y="1052513"/>
          <p14:tracePt t="82639" x="3913188" y="1052513"/>
          <p14:tracePt t="82641" x="3933825" y="1052513"/>
          <p14:tracePt t="82643" x="3948113" y="1052513"/>
          <p14:tracePt t="82645" x="3968750" y="1052513"/>
          <p14:tracePt t="82647" x="3981450" y="1052513"/>
          <p14:tracePt t="82650" x="3989388" y="1052513"/>
          <p14:tracePt t="82651" x="4010025" y="1052513"/>
          <p14:tracePt t="82653" x="4022725" y="1052513"/>
          <p14:tracePt t="82655" x="4043363" y="1052513"/>
          <p14:tracePt t="82657" x="4064000" y="1052513"/>
          <p14:tracePt t="82659" x="4078288" y="1052513"/>
          <p14:tracePt t="82661" x="4084638" y="1038225"/>
          <p14:tracePt t="82664" x="4105275" y="1038225"/>
          <p14:tracePt t="82665" x="4125913" y="1038225"/>
          <p14:tracePt t="82667" x="4132263" y="1038225"/>
          <p14:tracePt t="82669" x="4146550" y="1038225"/>
          <p14:tracePt t="82671" x="4167188" y="1038225"/>
          <p14:tracePt t="82673" x="4179888" y="1038225"/>
          <p14:tracePt t="82675" x="4186238" y="1038225"/>
          <p14:tracePt t="82677" x="4200525" y="1031875"/>
          <p14:tracePt t="82679" x="4206875" y="1031875"/>
          <p14:tracePt t="82682" x="4221163" y="1031875"/>
          <p14:tracePt t="82684" x="4227513" y="1031875"/>
          <p14:tracePt t="82685" x="4235450" y="1031875"/>
          <p14:tracePt t="82687" x="4241800" y="1031875"/>
          <p14:tracePt t="82689" x="4262438" y="1031875"/>
          <p14:tracePt t="82691" x="4268788" y="1031875"/>
          <p14:tracePt t="82693" x="4268788" y="1023938"/>
          <p14:tracePt t="82695" x="4275138" y="1023938"/>
          <p14:tracePt t="82698" x="4283075" y="1023938"/>
          <p14:tracePt t="82700" x="4289425" y="1023938"/>
          <p14:tracePt t="82702" x="4303713" y="1023938"/>
          <p14:tracePt t="82703" x="4310063" y="1023938"/>
          <p14:tracePt t="82707" x="4316413" y="1023938"/>
          <p14:tracePt t="82713" x="4322763" y="1023938"/>
          <p14:tracePt t="83677" x="4316413" y="1023938"/>
          <p14:tracePt t="83682" x="4303713" y="1023938"/>
          <p14:tracePt t="83686" x="4289425" y="1023938"/>
          <p14:tracePt t="83689" x="4283075" y="1023938"/>
          <p14:tracePt t="83693" x="4268788" y="1023938"/>
          <p14:tracePt t="83696" x="4248150" y="1023938"/>
          <p14:tracePt t="83698" x="4241800" y="1023938"/>
          <p14:tracePt t="83700" x="4235450" y="1023938"/>
          <p14:tracePt t="83702" x="4227513" y="1023938"/>
          <p14:tracePt t="83703" x="4221163" y="1023938"/>
          <p14:tracePt t="83707" x="4214813" y="1023938"/>
          <p14:tracePt t="83709" x="4206875" y="1023938"/>
          <p14:tracePt t="83713" x="4200525" y="1023938"/>
          <p14:tracePt t="83715" x="4186238" y="1023938"/>
          <p14:tracePt t="83719" x="4179888" y="1023938"/>
          <p14:tracePt t="83721" x="4173538" y="1023938"/>
          <p14:tracePt t="83723" x="4167188" y="1023938"/>
          <p14:tracePt t="83725" x="4159250" y="1023938"/>
          <p14:tracePt t="83728" x="4152900" y="1023938"/>
          <p14:tracePt t="83731" x="4132263" y="1023938"/>
          <p14:tracePt t="83736" x="4125913" y="1023938"/>
          <p14:tracePt t="83737" x="4117975" y="1023938"/>
          <p14:tracePt t="83739" x="4111625" y="1023938"/>
          <p14:tracePt t="83742" x="4105275" y="1023938"/>
          <p14:tracePt t="83746" x="4084638" y="1023938"/>
          <p14:tracePt t="83750" x="4078288" y="1023938"/>
          <p14:tracePt t="83751" x="4070350" y="1023938"/>
          <p14:tracePt t="83753" x="4064000" y="1023938"/>
          <p14:tracePt t="83755" x="4057650" y="1023938"/>
          <p14:tracePt t="83757" x="4049713" y="1023938"/>
          <p14:tracePt t="83759" x="4037013" y="1023938"/>
          <p14:tracePt t="83764" x="4029075" y="1023938"/>
          <p14:tracePt t="83765" x="4022725" y="1023938"/>
          <p14:tracePt t="83767" x="4016375" y="1023938"/>
          <p14:tracePt t="83769" x="4010025" y="1023938"/>
          <p14:tracePt t="83773" x="4002088" y="1023938"/>
          <p14:tracePt t="83775" x="3995738" y="1023938"/>
          <p14:tracePt t="83778" x="3989388" y="1023938"/>
          <p14:tracePt t="83780" x="3975100" y="1023938"/>
          <p14:tracePt t="83784" x="3968750" y="1023938"/>
          <p14:tracePt t="83785" x="3960813" y="1023938"/>
          <p14:tracePt t="83789" x="3954463" y="1023938"/>
          <p14:tracePt t="83791" x="3948113" y="1023938"/>
          <p14:tracePt t="83797" x="3941763" y="1023938"/>
          <p14:tracePt t="83801" x="3933825" y="1023938"/>
          <p14:tracePt t="83810" x="3921125" y="1023938"/>
          <p14:tracePt t="83820" x="3913188" y="1023938"/>
          <p14:tracePt t="83961" x="3927475" y="1023938"/>
          <p14:tracePt t="83967" x="3954463" y="1023938"/>
          <p14:tracePt t="83968" x="3968750" y="1023938"/>
          <p14:tracePt t="83970" x="3981450" y="1023938"/>
          <p14:tracePt t="83971" x="3989388" y="1023938"/>
          <p14:tracePt t="83973" x="4002088" y="1023938"/>
          <p14:tracePt t="83975" x="4016375" y="1023938"/>
          <p14:tracePt t="83977" x="4029075" y="1023938"/>
          <p14:tracePt t="83979" x="4049713" y="1023938"/>
          <p14:tracePt t="83981" x="4064000" y="1023938"/>
          <p14:tracePt t="83984" x="4070350" y="1023938"/>
          <p14:tracePt t="83985" x="4090988" y="1011238"/>
          <p14:tracePt t="83987" x="4105275" y="1011238"/>
          <p14:tracePt t="83990" x="4125913" y="1011238"/>
          <p14:tracePt t="83992" x="4138613" y="1011238"/>
          <p14:tracePt t="83994" x="4152900" y="1011238"/>
          <p14:tracePt t="83996" x="4167188" y="1004888"/>
          <p14:tracePt t="83998" x="4186238" y="1004888"/>
          <p14:tracePt t="84000" x="4200525" y="1004888"/>
          <p14:tracePt t="84001" x="4206875" y="1004888"/>
          <p14:tracePt t="84003" x="4227513" y="1004888"/>
          <p14:tracePt t="84005" x="4241800" y="1004888"/>
          <p14:tracePt t="84007" x="4248150" y="1004888"/>
          <p14:tracePt t="84010" x="4268788" y="1004888"/>
          <p14:tracePt t="84012" x="4283075" y="1004888"/>
          <p14:tracePt t="84014" x="4295775" y="1004888"/>
          <p14:tracePt t="84015" x="4310063" y="996950"/>
          <p14:tracePt t="84017" x="4316413" y="996950"/>
          <p14:tracePt t="84019" x="4337050" y="996950"/>
          <p14:tracePt t="84021" x="4343400" y="996950"/>
          <p14:tracePt t="84024" x="4357688" y="996950"/>
          <p14:tracePt t="84025" x="4364038" y="996950"/>
          <p14:tracePt t="84028" x="4384675" y="996950"/>
          <p14:tracePt t="84030" x="4392613" y="996950"/>
          <p14:tracePt t="84032" x="4405313" y="996950"/>
          <p14:tracePt t="84033" x="4411663" y="996950"/>
          <p14:tracePt t="84035" x="4432300" y="996950"/>
          <p14:tracePt t="84037" x="4440238" y="996950"/>
          <p14:tracePt t="84039" x="4452938" y="996950"/>
          <p14:tracePt t="84041" x="4467225" y="996950"/>
          <p14:tracePt t="84043" x="4473575" y="996950"/>
          <p14:tracePt t="84045" x="4479925" y="996950"/>
          <p14:tracePt t="84048" x="4494213" y="996950"/>
          <p14:tracePt t="84051" x="4500563" y="996950"/>
          <p14:tracePt t="84053" x="4514850" y="996950"/>
          <p14:tracePt t="84055" x="4521200" y="996950"/>
          <p14:tracePt t="84057" x="4529138" y="996950"/>
          <p14:tracePt t="84059" x="4535488" y="996950"/>
          <p14:tracePt t="84064" x="4541838" y="996950"/>
          <p14:tracePt t="84067" x="4548188" y="996950"/>
          <p14:tracePt t="84071" x="4556125" y="996950"/>
          <p14:tracePt t="84073" x="4556125" y="990600"/>
          <p14:tracePt t="84084" x="4568825" y="990600"/>
          <p14:tracePt t="86227" x="4576763" y="990600"/>
          <p14:tracePt t="86234" x="4589463" y="990600"/>
          <p14:tracePt t="86238" x="4597400" y="990600"/>
          <p14:tracePt t="86240" x="4603750" y="990600"/>
          <p14:tracePt t="86242" x="4610100" y="990600"/>
          <p14:tracePt t="86247" x="4618038" y="990600"/>
          <p14:tracePt t="86249" x="4630738" y="990600"/>
          <p14:tracePt t="86254" x="4637088" y="990600"/>
          <p14:tracePt t="86255" x="4645025" y="990600"/>
          <p14:tracePt t="86260" x="4651375" y="990600"/>
          <p14:tracePt t="86264" x="4657725" y="990600"/>
          <p14:tracePt t="86268" x="4665663" y="990600"/>
          <p14:tracePt t="86271" x="4672013" y="990600"/>
          <p14:tracePt t="86275" x="4686300" y="990600"/>
          <p14:tracePt t="86281" x="4692650" y="990600"/>
          <p14:tracePt t="86284" x="4699000" y="990600"/>
          <p14:tracePt t="86287" x="4705350" y="990600"/>
          <p14:tracePt t="86292" x="4713288" y="990600"/>
          <p14:tracePt t="86296" x="4719638" y="990600"/>
          <p14:tracePt t="86302" x="4725988" y="990600"/>
          <p14:tracePt t="86306" x="4740275" y="990600"/>
          <p14:tracePt t="86309" x="4746625" y="990600"/>
          <p14:tracePt t="86315" x="4754563" y="990600"/>
          <p14:tracePt t="86318" x="4760913" y="990600"/>
          <p14:tracePt t="86324" x="4767263" y="990600"/>
          <p14:tracePt t="86331" x="4773613" y="990600"/>
          <p14:tracePt t="86334" x="4781550" y="990600"/>
          <p14:tracePt t="86337" x="4794250" y="990600"/>
          <p14:tracePt t="86344" x="4802188" y="990600"/>
          <p14:tracePt t="86348" x="4808538" y="990600"/>
          <p14:tracePt t="86354" x="4814888" y="990600"/>
          <p14:tracePt t="86361" x="4822825" y="990600"/>
          <p14:tracePt t="86368" x="4829175" y="990600"/>
          <p14:tracePt t="86378" x="4835525" y="990600"/>
          <p14:tracePt t="86384" x="4841875" y="990600"/>
          <p14:tracePt t="86392" x="4856163" y="990600"/>
          <p14:tracePt t="86402" x="4862513" y="990600"/>
          <p14:tracePt t="86408" x="4870450" y="990600"/>
          <p14:tracePt t="86412" x="4876800" y="990600"/>
          <p14:tracePt t="86418" x="4883150" y="990600"/>
          <p14:tracePt t="86435" x="4918075" y="990600"/>
          <p14:tracePt t="86437" x="4924425" y="990600"/>
          <p14:tracePt t="86441" x="4930775" y="990600"/>
          <p14:tracePt t="86446" x="4938713" y="990600"/>
          <p14:tracePt t="86464" x="4979988" y="990600"/>
          <p14:tracePt t="86465" x="4986338" y="990600"/>
          <p14:tracePt t="86469" x="4992688" y="990600"/>
          <p14:tracePt t="86471" x="4999038" y="990600"/>
          <p14:tracePt t="86474" x="5006975" y="990600"/>
          <p14:tracePt t="86477" x="5019675" y="990600"/>
          <p14:tracePt t="86481" x="5027613" y="990600"/>
          <p14:tracePt t="86486" x="5033963" y="990600"/>
          <p14:tracePt t="86487" x="5040313" y="990600"/>
          <p14:tracePt t="86492" x="5048250" y="990600"/>
          <p14:tracePt t="86493" x="5054600" y="990600"/>
          <p14:tracePt t="86497" x="5060950" y="990600"/>
          <p14:tracePt t="86501" x="5067300" y="990600"/>
          <p14:tracePt t="86503" x="5081588" y="990600"/>
          <p14:tracePt t="86508" x="5087938" y="990600"/>
          <p14:tracePt t="86511" x="5095875" y="990600"/>
          <p14:tracePt t="86513" x="5102225" y="990600"/>
          <p14:tracePt t="86517" x="5108575" y="990600"/>
          <p14:tracePt t="86522" x="5116513" y="990600"/>
          <p14:tracePt t="86525" x="5122863" y="990600"/>
          <p14:tracePt t="86530" x="5135563" y="990600"/>
          <p14:tracePt t="86534" x="5143500" y="990600"/>
          <p14:tracePt t="86535" x="5149850" y="990600"/>
          <p14:tracePt t="86540" x="5156200" y="990600"/>
          <p14:tracePt t="86542" x="5164138" y="990600"/>
          <p14:tracePt t="86544" x="5170488" y="990600"/>
          <p14:tracePt t="86547" x="5176838" y="990600"/>
          <p14:tracePt t="86550" x="5191125" y="990600"/>
          <p14:tracePt t="86553" x="5205413" y="990600"/>
          <p14:tracePt t="86557" x="5211763" y="990600"/>
          <p14:tracePt t="86560" x="5218113" y="990600"/>
          <p14:tracePt t="86561" x="5224463" y="990600"/>
          <p14:tracePt t="86564" x="5238750" y="990600"/>
          <p14:tracePt t="86565" x="5245100" y="990600"/>
          <p14:tracePt t="86567" x="5253038" y="990600"/>
          <p14:tracePt t="86571" x="5265738" y="990600"/>
          <p14:tracePt t="86576" x="5286375" y="990600"/>
          <p14:tracePt t="86580" x="5300663" y="990600"/>
          <p14:tracePt t="86584" x="5321300" y="990600"/>
          <p14:tracePt t="86585" x="5327650" y="990600"/>
          <p14:tracePt t="86587" x="5334000" y="990600"/>
          <p14:tracePt t="86590" x="5341938" y="990600"/>
          <p14:tracePt t="86591" x="5348288" y="990600"/>
          <p14:tracePt t="86593" x="5360988" y="996950"/>
          <p14:tracePt t="86596" x="5368925" y="996950"/>
          <p14:tracePt t="86597" x="5381625" y="996950"/>
          <p14:tracePt t="86600" x="5389563" y="996950"/>
          <p14:tracePt t="86602" x="5402263" y="996950"/>
          <p14:tracePt t="86603" x="5410200" y="996950"/>
          <p14:tracePt t="86605" x="5422900" y="996950"/>
          <p14:tracePt t="86607" x="5430838" y="996950"/>
          <p14:tracePt t="86610" x="5437188" y="996950"/>
          <p14:tracePt t="86611" x="5457825" y="996950"/>
          <p14:tracePt t="86614" x="5464175" y="996950"/>
          <p14:tracePt t="86615" x="5478463" y="996950"/>
          <p14:tracePt t="86617" x="5484813" y="996950"/>
          <p14:tracePt t="86619" x="5505450" y="996950"/>
          <p14:tracePt t="86621" x="5511800" y="996950"/>
          <p14:tracePt t="86623" x="5526088" y="996950"/>
          <p14:tracePt t="86625" x="5538788" y="996950"/>
          <p14:tracePt t="86627" x="5553075" y="996950"/>
          <p14:tracePt t="86630" x="5559425" y="996950"/>
          <p14:tracePt t="86633" x="5580063" y="996950"/>
          <p14:tracePt t="86635" x="5614988" y="996950"/>
          <p14:tracePt t="86637" x="5621338" y="996950"/>
          <p14:tracePt t="86639" x="5635625" y="996950"/>
          <p14:tracePt t="86641" x="5641975" y="996950"/>
          <p14:tracePt t="86643" x="5662613" y="996950"/>
          <p14:tracePt t="86645" x="5675313" y="996950"/>
          <p14:tracePt t="86648" x="5683250" y="996950"/>
          <p14:tracePt t="86650" x="5703888" y="996950"/>
          <p14:tracePt t="86651" x="5710238" y="996950"/>
          <p14:tracePt t="86653" x="5724525" y="996950"/>
          <p14:tracePt t="86655" x="5737225" y="996950"/>
          <p14:tracePt t="86657" x="5743575" y="996950"/>
          <p14:tracePt t="86659" x="5751513" y="996950"/>
          <p14:tracePt t="86661" x="5764213" y="996950"/>
          <p14:tracePt t="86664" x="5772150" y="996950"/>
          <p14:tracePt t="86665" x="5784850" y="996950"/>
          <p14:tracePt t="86667" x="5792788" y="996950"/>
          <p14:tracePt t="86669" x="5799138" y="996950"/>
          <p14:tracePt t="86671" x="5805488" y="996950"/>
          <p14:tracePt t="86673" x="5811838" y="996950"/>
          <p14:tracePt t="86675" x="5819775" y="996950"/>
          <p14:tracePt t="86677" x="5826125" y="996950"/>
          <p14:tracePt t="86681" x="5846763" y="996950"/>
          <p14:tracePt t="86685" x="5853113" y="996950"/>
          <p14:tracePt t="86687" x="5861050" y="996950"/>
          <p14:tracePt t="86692" x="5867400" y="996950"/>
          <p14:tracePt t="86694" x="5873750" y="996950"/>
          <p14:tracePt t="86695" x="5880100" y="996950"/>
          <p14:tracePt t="86700" x="5894388" y="996950"/>
          <p14:tracePt t="86701" x="5900738" y="996950"/>
          <p14:tracePt t="86706" x="5908675" y="996950"/>
          <p14:tracePt t="86708" x="5915025" y="996950"/>
          <p14:tracePt t="86712" x="5921375" y="996950"/>
          <p14:tracePt t="86714" x="5929313" y="996950"/>
          <p14:tracePt t="86717" x="5935663" y="996950"/>
          <p14:tracePt t="86721" x="5948363" y="996950"/>
          <p14:tracePt t="86724" x="5956300" y="996950"/>
          <p14:tracePt t="86727" x="5962650" y="996950"/>
          <p14:tracePt t="86731" x="5969000" y="996950"/>
          <p14:tracePt t="86735" x="5976938" y="996950"/>
          <p14:tracePt t="86740" x="5983288" y="996950"/>
          <p14:tracePt t="86742" x="5989638" y="996950"/>
          <p14:tracePt t="86747" x="6003925" y="996950"/>
          <p14:tracePt t="86751" x="6010275" y="996950"/>
          <p14:tracePt t="86755" x="6018213" y="996950"/>
          <p14:tracePt t="86763" x="6024563" y="996950"/>
          <p14:tracePt t="87002" x="6030913" y="996950"/>
          <p14:tracePt t="87008" x="6037263" y="996950"/>
          <p14:tracePt t="87011" x="6045200" y="996950"/>
          <p14:tracePt t="87015" x="6057900" y="996950"/>
          <p14:tracePt t="87018" x="6065838" y="996950"/>
          <p14:tracePt t="87023" x="6072188" y="996950"/>
          <p14:tracePt t="87026" x="6086475" y="996950"/>
          <p14:tracePt t="87028" x="6092825" y="996950"/>
          <p14:tracePt t="87032" x="6099175" y="996950"/>
          <p14:tracePt t="87034" x="6105525" y="996950"/>
          <p14:tracePt t="87035" x="6119813" y="996950"/>
          <p14:tracePt t="87037" x="6126163" y="996950"/>
          <p14:tracePt t="87039" x="6134100" y="996950"/>
          <p14:tracePt t="87044" x="6140450" y="996950"/>
          <p14:tracePt t="87046" x="6154738" y="996950"/>
          <p14:tracePt t="87050" x="6167438" y="996950"/>
          <p14:tracePt t="87052" x="6173788" y="996950"/>
          <p14:tracePt t="87053" x="6188075" y="996950"/>
          <p14:tracePt t="87055" x="6194425" y="996950"/>
          <p14:tracePt t="87057" x="6202363" y="996950"/>
          <p14:tracePt t="87059" x="6215063" y="1004888"/>
          <p14:tracePt t="87061" x="6223000" y="1004888"/>
          <p14:tracePt t="87064" x="6229350" y="1004888"/>
          <p14:tracePt t="87065" x="6235700" y="1004888"/>
          <p14:tracePt t="87068" x="6249988" y="1004888"/>
          <p14:tracePt t="87070" x="6262688" y="1004888"/>
          <p14:tracePt t="87071" x="6270625" y="1004888"/>
          <p14:tracePt t="87074" x="6276975" y="1004888"/>
          <p14:tracePt t="87076" x="6283325" y="1004888"/>
          <p14:tracePt t="87078" x="6291263" y="1004888"/>
          <p14:tracePt t="87081" x="6318250" y="1004888"/>
          <p14:tracePt t="87084" x="6324600" y="1004888"/>
          <p14:tracePt t="87085" x="6330950" y="1004888"/>
          <p14:tracePt t="87087" x="6338888" y="1004888"/>
          <p14:tracePt t="87090" x="6345238" y="1017588"/>
          <p14:tracePt t="87094" x="6351588" y="1017588"/>
          <p14:tracePt t="87095" x="6359525" y="1017588"/>
          <p14:tracePt t="87100" x="6372225" y="1017588"/>
          <p14:tracePt t="87101" x="6380163" y="1017588"/>
          <p14:tracePt t="87108" x="6386513" y="1017588"/>
          <p14:tracePt t="87112" x="6392863" y="1017588"/>
          <p14:tracePt t="87121" x="6392863" y="1023938"/>
          <p14:tracePt t="87493" x="6399213" y="1023938"/>
          <p14:tracePt t="87537" x="6407150" y="1023938"/>
          <p14:tracePt t="87540" x="6413500" y="1023938"/>
          <p14:tracePt t="87545" x="6427788" y="1023938"/>
          <p14:tracePt t="87552" x="6448425" y="1011238"/>
          <p14:tracePt t="87555" x="6454775" y="1011238"/>
          <p14:tracePt t="87559" x="6475413" y="1004888"/>
          <p14:tracePt t="87562" x="6481763" y="1004888"/>
          <p14:tracePt t="87565" x="6496050" y="996950"/>
          <p14:tracePt t="87567" x="6502400" y="996950"/>
          <p14:tracePt t="87568" x="6508750" y="996950"/>
          <p14:tracePt t="87569" x="6523038" y="996950"/>
          <p14:tracePt t="87573" x="6529388" y="990600"/>
          <p14:tracePt t="87575" x="6537325" y="990600"/>
          <p14:tracePt t="87577" x="6543675" y="990600"/>
          <p14:tracePt t="87580" x="6550025" y="990600"/>
          <p14:tracePt t="87582" x="6556375" y="976313"/>
          <p14:tracePt t="87584" x="6564313" y="976313"/>
          <p14:tracePt t="87585" x="6577013" y="976313"/>
          <p14:tracePt t="87587" x="6584950" y="976313"/>
          <p14:tracePt t="87589" x="6591300" y="969963"/>
          <p14:tracePt t="87591" x="6597650" y="969963"/>
          <p14:tracePt t="87593" x="6605588" y="969963"/>
          <p14:tracePt t="87596" x="6611938" y="969963"/>
          <p14:tracePt t="87598" x="6618288" y="963613"/>
          <p14:tracePt t="87601" x="6638925" y="963613"/>
          <p14:tracePt t="87603" x="6645275" y="963613"/>
          <p14:tracePt t="87605" x="6653213" y="955675"/>
          <p14:tracePt t="87607" x="6659563" y="955675"/>
          <p14:tracePt t="87611" x="6665913" y="955675"/>
          <p14:tracePt t="87613" x="6673850" y="955675"/>
          <p14:tracePt t="87615" x="6680200" y="955675"/>
          <p14:tracePt t="87617" x="6692900" y="949325"/>
          <p14:tracePt t="87619" x="6700838" y="949325"/>
          <p14:tracePt t="87621" x="6707188" y="949325"/>
          <p14:tracePt t="87626" x="6713538" y="949325"/>
          <p14:tracePt t="87627" x="6721475" y="942975"/>
          <p14:tracePt t="87630" x="6727825" y="942975"/>
          <p14:tracePt t="87632" x="6734175" y="942975"/>
          <p14:tracePt t="87634" x="6748463" y="942975"/>
          <p14:tracePt t="87635" x="6754813" y="942975"/>
          <p14:tracePt t="87637" x="6761163" y="942975"/>
          <p14:tracePt t="87639" x="6769100" y="942975"/>
          <p14:tracePt t="87641" x="6775450" y="942975"/>
          <p14:tracePt t="87645" x="6781800" y="942975"/>
          <p14:tracePt t="87648" x="6802438" y="942975"/>
          <p14:tracePt t="87649" x="6810375" y="942975"/>
          <p14:tracePt t="87653" x="6823075" y="942975"/>
          <p14:tracePt t="87656" x="6831013" y="935038"/>
          <p14:tracePt t="87657" x="6837363" y="935038"/>
          <p14:tracePt t="87659" x="6850063" y="935038"/>
          <p14:tracePt t="87664" x="6864350" y="935038"/>
          <p14:tracePt t="87665" x="6870700" y="935038"/>
          <p14:tracePt t="87667" x="6878638" y="935038"/>
          <p14:tracePt t="87669" x="6884988" y="935038"/>
          <p14:tracePt t="87672" x="6899275" y="935038"/>
          <p14:tracePt t="87673" x="6905625" y="935038"/>
          <p14:tracePt t="87675" x="6911975" y="935038"/>
          <p14:tracePt t="87678" x="6918325" y="935038"/>
          <p14:tracePt t="87681" x="6926263" y="935038"/>
          <p14:tracePt t="87681" x="6932613" y="935038"/>
          <p14:tracePt t="87684" x="6938963" y="935038"/>
          <p14:tracePt t="87686" x="6953250" y="935038"/>
          <p14:tracePt t="87689" x="6967538" y="935038"/>
          <p14:tracePt t="87693" x="6973888" y="935038"/>
          <p14:tracePt t="87695" x="6980238" y="935038"/>
          <p14:tracePt t="87697" x="6986588" y="935038"/>
          <p14:tracePt t="87701" x="7000875" y="935038"/>
          <p14:tracePt t="87703" x="7007225" y="935038"/>
          <p14:tracePt t="87705" x="7015163" y="935038"/>
          <p14:tracePt t="87709" x="7021513" y="935038"/>
          <p14:tracePt t="87712" x="7027863" y="935038"/>
          <p14:tracePt t="87718" x="7035800" y="935038"/>
          <p14:tracePt t="87719" x="7042150" y="935038"/>
          <p14:tracePt t="87721" x="7048500" y="935038"/>
          <p14:tracePt t="87726" x="7062788" y="935038"/>
          <p14:tracePt t="87727" x="7069138" y="935038"/>
          <p14:tracePt t="87731" x="7075488" y="935038"/>
          <p14:tracePt t="87734" x="7083425" y="935038"/>
          <p14:tracePt t="87736" x="7089775" y="935038"/>
          <p14:tracePt t="87737" x="7096125" y="935038"/>
          <p14:tracePt t="87740" x="7104063" y="935038"/>
          <p14:tracePt t="87742" x="7116763" y="935038"/>
          <p14:tracePt t="87744" x="7124700" y="935038"/>
          <p14:tracePt t="87746" x="7131050" y="935038"/>
          <p14:tracePt t="87748" x="7137400" y="935038"/>
          <p14:tracePt t="87750" x="7143750" y="935038"/>
          <p14:tracePt t="87753" x="7164388" y="935038"/>
          <p14:tracePt t="87756" x="7172325" y="935038"/>
          <p14:tracePt t="87758" x="7178675" y="935038"/>
          <p14:tracePt t="87760" x="7185025" y="935038"/>
          <p14:tracePt t="87762" x="7192963" y="935038"/>
          <p14:tracePt t="87763" x="7199313" y="935038"/>
          <p14:tracePt t="87765" x="7205663" y="935038"/>
          <p14:tracePt t="87768" x="7219950" y="935038"/>
          <p14:tracePt t="87769" x="7226300" y="935038"/>
          <p14:tracePt t="87771" x="7232650" y="935038"/>
          <p14:tracePt t="87774" x="7240588" y="935038"/>
          <p14:tracePt t="87776" x="7246938" y="935038"/>
          <p14:tracePt t="87778" x="7253288" y="935038"/>
          <p14:tracePt t="87780" x="7261225" y="935038"/>
          <p14:tracePt t="87781" x="7267575" y="935038"/>
          <p14:tracePt t="87784" x="7280275" y="935038"/>
          <p14:tracePt t="87785" x="7294563" y="935038"/>
          <p14:tracePt t="87787" x="7300913" y="935038"/>
          <p14:tracePt t="87790" x="7308850" y="935038"/>
          <p14:tracePt t="87792" x="7315200" y="935038"/>
          <p14:tracePt t="87794" x="7329488" y="935038"/>
          <p14:tracePt t="87796" x="7342188" y="935038"/>
          <p14:tracePt t="87797" x="7350125" y="935038"/>
          <p14:tracePt t="87800" x="7356475" y="935038"/>
          <p14:tracePt t="87801" x="7377113" y="935038"/>
          <p14:tracePt t="87803" x="7383463" y="935038"/>
          <p14:tracePt t="87806" x="7397750" y="935038"/>
          <p14:tracePt t="87808" x="7404100" y="935038"/>
          <p14:tracePt t="87809" x="7424738" y="935038"/>
          <p14:tracePt t="87812" x="7431088" y="935038"/>
          <p14:tracePt t="87813" x="7445375" y="935038"/>
          <p14:tracePt t="87815" x="7466013" y="935038"/>
          <p14:tracePt t="87817" x="7472363" y="935038"/>
          <p14:tracePt t="87819" x="7478713" y="935038"/>
          <p14:tracePt t="87822" x="7499350" y="935038"/>
          <p14:tracePt t="87823" x="7513638" y="935038"/>
          <p14:tracePt t="87826" x="7519988" y="935038"/>
          <p14:tracePt t="87828" x="7540625" y="935038"/>
          <p14:tracePt t="87830" x="7554913" y="935038"/>
          <p14:tracePt t="87831" x="7561263" y="935038"/>
          <p14:tracePt t="87834" x="7581900" y="935038"/>
          <p14:tracePt t="87835" x="7588250" y="935038"/>
          <p14:tracePt t="87837" x="7602538" y="935038"/>
          <p14:tracePt t="87839" x="7623175" y="935038"/>
          <p14:tracePt t="87841" x="7629525" y="935038"/>
          <p14:tracePt t="87844" x="7650163" y="935038"/>
          <p14:tracePt t="87847" x="7662863" y="935038"/>
          <p14:tracePt t="87849" x="7677150" y="935038"/>
          <p14:tracePt t="87851" x="7697788" y="935038"/>
          <p14:tracePt t="87853" x="7704138" y="935038"/>
          <p14:tracePt t="87856" x="7718425" y="935038"/>
          <p14:tracePt t="87858" x="7724775" y="935038"/>
          <p14:tracePt t="87860" x="7739063" y="935038"/>
          <p14:tracePt t="87862" x="7751763" y="935038"/>
          <p14:tracePt t="87863" x="7759700" y="935038"/>
          <p14:tracePt t="87865" x="7766050" y="935038"/>
          <p14:tracePt t="87867" x="7772400" y="935038"/>
          <p14:tracePt t="87869" x="7786688" y="935038"/>
          <p14:tracePt t="87871" x="7799388" y="935038"/>
          <p14:tracePt t="87873" x="7807325" y="935038"/>
          <p14:tracePt t="87875" x="7813675" y="935038"/>
          <p14:tracePt t="87877" x="7820025" y="935038"/>
          <p14:tracePt t="87880" x="7834313" y="935038"/>
          <p14:tracePt t="87884" x="7840663" y="935038"/>
          <p14:tracePt t="87885" x="7848600" y="935038"/>
          <p14:tracePt t="87887" x="7854950" y="935038"/>
          <p14:tracePt t="87892" x="7861300" y="935038"/>
          <p14:tracePt t="87894" x="7869238" y="935038"/>
          <p14:tracePt t="87901" x="7875588" y="935038"/>
          <p14:tracePt t="87909" x="7888288" y="935038"/>
          <p14:tracePt t="88975" x="7896225" y="935038"/>
          <p14:tracePt t="88981" x="7908925" y="935038"/>
          <p14:tracePt t="88986" x="7943850" y="942975"/>
          <p14:tracePt t="88989" x="7950200" y="942975"/>
          <p14:tracePt t="88992" x="7956550" y="942975"/>
          <p14:tracePt t="88994" x="7964488" y="942975"/>
          <p14:tracePt t="88996" x="7970838" y="942975"/>
          <p14:tracePt t="89002" x="7997825" y="942975"/>
          <p14:tracePt t="89004" x="8005763" y="942975"/>
          <p14:tracePt t="89005" x="8012113" y="942975"/>
          <p14:tracePt t="89010" x="8018463" y="942975"/>
          <p14:tracePt t="89012" x="8024813" y="942975"/>
          <p14:tracePt t="89015" x="8032750" y="942975"/>
          <p14:tracePt t="89017" x="8039100" y="942975"/>
          <p14:tracePt t="89020" x="8053388" y="942975"/>
          <p14:tracePt t="89021" x="8059738" y="942975"/>
          <p14:tracePt t="89026" x="8074025" y="942975"/>
          <p14:tracePt t="89030" x="8080375" y="942975"/>
          <p14:tracePt t="89034" x="8086725" y="942975"/>
          <p14:tracePt t="89035" x="8093075" y="942975"/>
          <p14:tracePt t="89040" x="8107363" y="942975"/>
          <p14:tracePt t="89042" x="8107363" y="949325"/>
          <p14:tracePt t="89044" x="8113713" y="949325"/>
          <p14:tracePt t="89050" x="8121650" y="949325"/>
          <p14:tracePt t="89727" x="8128000" y="949325"/>
          <p14:tracePt t="89732" x="8134350" y="949325"/>
          <p14:tracePt t="89735" x="8142288" y="949325"/>
          <p14:tracePt t="89740" x="8148638" y="949325"/>
          <p14:tracePt t="89741" x="8162925" y="949325"/>
          <p14:tracePt t="89745" x="8169275" y="949325"/>
          <p14:tracePt t="89748" x="8175625" y="949325"/>
          <p14:tracePt t="89751" x="8181975" y="949325"/>
          <p14:tracePt t="89754" x="8196263" y="949325"/>
          <p14:tracePt t="89757" x="8216900" y="949325"/>
          <p14:tracePt t="89760" x="8223250" y="949325"/>
          <p14:tracePt t="89761" x="8231188" y="949325"/>
          <p14:tracePt t="89763" x="8237538" y="949325"/>
          <p14:tracePt t="89766" x="8250238" y="949325"/>
          <p14:tracePt t="89769" x="8258175" y="949325"/>
          <p14:tracePt t="89770" x="8264525" y="949325"/>
          <p14:tracePt t="89772" x="8270875" y="949325"/>
          <p14:tracePt t="89773" x="8278813" y="949325"/>
          <p14:tracePt t="89776" x="8299450" y="949325"/>
          <p14:tracePt t="89777" x="8305800" y="949325"/>
          <p14:tracePt t="89780" x="8312150" y="949325"/>
          <p14:tracePt t="89781" x="8318500" y="949325"/>
          <p14:tracePt t="89784" x="8326438" y="949325"/>
          <p14:tracePt t="89786" x="8332788" y="949325"/>
          <p14:tracePt t="89787" x="8339138" y="949325"/>
          <p14:tracePt t="89789" x="8347075" y="949325"/>
          <p14:tracePt t="89791" x="8359775" y="949325"/>
          <p14:tracePt t="89793" x="8367713" y="949325"/>
          <p14:tracePt t="89796" x="8374063" y="949325"/>
          <p14:tracePt t="89798" x="8380413" y="949325"/>
          <p14:tracePt t="89799" x="8386763" y="949325"/>
          <p14:tracePt t="89801" x="8394700" y="949325"/>
          <p14:tracePt t="89803" x="8401050" y="949325"/>
          <p14:tracePt t="89807" x="8415338" y="949325"/>
          <p14:tracePt t="89809" x="8421688" y="949325"/>
          <p14:tracePt t="89814" x="8428038" y="949325"/>
          <p14:tracePt t="89818" x="8435975" y="949325"/>
          <p14:tracePt t="89819" x="8442325" y="949325"/>
          <p14:tracePt t="89824" x="8448675" y="949325"/>
          <p14:tracePt t="89827" x="8456613" y="949325"/>
          <p14:tracePt t="89830" x="8469313" y="949325"/>
          <p14:tracePt t="89834" x="8475663" y="949325"/>
          <p14:tracePt t="89835" x="8483600" y="949325"/>
          <p14:tracePt t="89837" x="8489950" y="949325"/>
          <p14:tracePt t="89839" x="8496300" y="949325"/>
          <p14:tracePt t="89841" x="8504238" y="949325"/>
          <p14:tracePt t="89843" x="8510588" y="949325"/>
          <p14:tracePt t="89845" x="8524875" y="949325"/>
          <p14:tracePt t="89847" x="8531225" y="949325"/>
          <p14:tracePt t="89849" x="8537575" y="949325"/>
          <p14:tracePt t="89851" x="8543925" y="949325"/>
          <p14:tracePt t="89853" x="8551863" y="949325"/>
          <p14:tracePt t="89855" x="8558213" y="949325"/>
          <p14:tracePt t="89857" x="8578850" y="949325"/>
          <p14:tracePt t="89860" x="8585200" y="949325"/>
          <p14:tracePt t="89861" x="8593138" y="949325"/>
          <p14:tracePt t="89863" x="8605838" y="949325"/>
          <p14:tracePt t="89865" x="8612188" y="949325"/>
          <p14:tracePt t="89868" x="8626475" y="949325"/>
          <p14:tracePt t="89869" x="8640763" y="949325"/>
          <p14:tracePt t="89872" x="8647113" y="949325"/>
          <p14:tracePt t="89874" x="8667750" y="949325"/>
          <p14:tracePt t="89875" x="8674100" y="949325"/>
          <p14:tracePt t="89877" x="8688388" y="949325"/>
          <p14:tracePt t="89880" x="8694738" y="949325"/>
          <p14:tracePt t="89881" x="8701088" y="949325"/>
          <p14:tracePt t="89884" x="8721725" y="949325"/>
          <p14:tracePt t="89885" x="8729663" y="949325"/>
          <p14:tracePt t="89887" x="8742363" y="949325"/>
          <p14:tracePt t="89890" x="8750300" y="949325"/>
          <p14:tracePt t="89892" x="8769350" y="949325"/>
          <p14:tracePt t="89894" x="8777288" y="949325"/>
          <p14:tracePt t="89896" x="8789988" y="949325"/>
          <p14:tracePt t="89898" x="8810625" y="949325"/>
          <p14:tracePt t="89899" x="8831263" y="949325"/>
          <p14:tracePt t="89901" x="8845550" y="949325"/>
          <p14:tracePt t="89903" x="8851900" y="949325"/>
          <p14:tracePt t="89905" x="8872538" y="949325"/>
          <p14:tracePt t="89908" x="8886825" y="949325"/>
          <p14:tracePt t="89910" x="8893175" y="949325"/>
          <p14:tracePt t="89912" x="8913813" y="949325"/>
          <p14:tracePt t="89913" x="8920163" y="949325"/>
          <p14:tracePt t="89915" x="8934450" y="949325"/>
          <p14:tracePt t="89918" x="8955088" y="949325"/>
          <p14:tracePt t="89919" x="8961438" y="949325"/>
          <p14:tracePt t="89921" x="8967788" y="949325"/>
          <p14:tracePt t="89923" x="8988425" y="949325"/>
          <p14:tracePt t="89926" x="8994775" y="949325"/>
          <p14:tracePt t="89927" x="9009063" y="942975"/>
          <p14:tracePt t="89929" x="9015413" y="942975"/>
          <p14:tracePt t="89931" x="9029700" y="942975"/>
          <p14:tracePt t="89934" x="9036050" y="942975"/>
          <p14:tracePt t="89935" x="9043988" y="942975"/>
          <p14:tracePt t="89937" x="9050338" y="942975"/>
          <p14:tracePt t="89940" x="9056688" y="935038"/>
          <p14:tracePt t="89942" x="9063038" y="935038"/>
          <p14:tracePt t="89944" x="9070975" y="935038"/>
          <p14:tracePt t="89946" x="9083675" y="935038"/>
          <p14:tracePt t="89947" x="9091613" y="935038"/>
          <p14:tracePt t="89949" x="9097963" y="935038"/>
          <p14:tracePt t="89952" x="9112250" y="922338"/>
          <p14:tracePt t="89953" x="9118600" y="922338"/>
          <p14:tracePt t="89958" x="9139238" y="922338"/>
          <p14:tracePt t="89962" x="9145588" y="922338"/>
          <p14:tracePt t="89964" x="9151938" y="922338"/>
          <p14:tracePt t="89965" x="9159875" y="922338"/>
          <p14:tracePt t="89967" x="9166225" y="915988"/>
          <p14:tracePt t="89969" x="9180513" y="915988"/>
          <p14:tracePt t="89971" x="9186863" y="915988"/>
          <p14:tracePt t="89973" x="9193213" y="915988"/>
          <p14:tracePt t="89975" x="9199563" y="915988"/>
          <p14:tracePt t="89977" x="9207500" y="915988"/>
          <p14:tracePt t="89982" x="9213850" y="908050"/>
          <p14:tracePt t="89984" x="9220200" y="908050"/>
          <p14:tracePt t="89985" x="9234488" y="908050"/>
          <p14:tracePt t="89987" x="9240838" y="908050"/>
          <p14:tracePt t="89992" x="9248775" y="908050"/>
          <p14:tracePt t="89994" x="9255125" y="908050"/>
          <p14:tracePt t="89998" x="9261475" y="901700"/>
          <p14:tracePt t="90000" x="9269413" y="901700"/>
          <p14:tracePt t="90003" x="9275763" y="901700"/>
          <p14:tracePt t="90008" x="9288463" y="901700"/>
          <p14:tracePt t="90011" x="9296400" y="901700"/>
          <p14:tracePt t="90014" x="9296400" y="895350"/>
          <p14:tracePt t="90015" x="9302750" y="895350"/>
          <p14:tracePt t="90019" x="9309100" y="895350"/>
          <p14:tracePt t="90026" x="9317038" y="887413"/>
          <p14:tracePt t="90030" x="9323388" y="887413"/>
          <p14:tracePt t="90034" x="9329738" y="887413"/>
          <p14:tracePt t="90035" x="9337675" y="887413"/>
          <p14:tracePt t="90040" x="9350375" y="887413"/>
          <p14:tracePt t="90044" x="9356725" y="887413"/>
          <p14:tracePt t="90049" x="9364663" y="881063"/>
          <p14:tracePt t="90054" x="9371013" y="881063"/>
          <p14:tracePt t="90060" x="9377363" y="881063"/>
          <p14:tracePt t="90069" x="9385300" y="881063"/>
          <p14:tracePt t="90084" x="9391650" y="881063"/>
          <p14:tracePt t="90092" x="9405938" y="881063"/>
          <p14:tracePt t="90102" x="9412288" y="881063"/>
          <p14:tracePt t="90106" x="9418638" y="881063"/>
          <p14:tracePt t="90112" x="9424988" y="881063"/>
          <p14:tracePt t="90116" x="9432925" y="881063"/>
          <p14:tracePt t="90118" x="9439275" y="881063"/>
          <p14:tracePt t="90124" x="9445625" y="881063"/>
          <p14:tracePt t="90128" x="9459913" y="881063"/>
          <p14:tracePt t="90132" x="9466263" y="881063"/>
          <p14:tracePt t="90136" x="9474200" y="881063"/>
          <p14:tracePt t="90137" x="9480550" y="881063"/>
          <p14:tracePt t="90144" x="9486900" y="881063"/>
          <p14:tracePt t="90148" x="9494838" y="881063"/>
          <p14:tracePt t="90152" x="9501188" y="881063"/>
          <p14:tracePt t="90155" x="9513888" y="881063"/>
          <p14:tracePt t="90160" x="9521825" y="881063"/>
          <p14:tracePt t="90164" x="9528175" y="881063"/>
          <p14:tracePt t="90168" x="9534525" y="881063"/>
          <p14:tracePt t="90171" x="9542463" y="881063"/>
          <p14:tracePt t="90174" x="9548813" y="881063"/>
          <p14:tracePt t="90178" x="9555163" y="881063"/>
          <p14:tracePt t="90180" x="9563100" y="881063"/>
          <p14:tracePt t="90181" x="9575800" y="881063"/>
          <p14:tracePt t="90188" x="9582150" y="881063"/>
          <p14:tracePt t="90190" x="9590088" y="881063"/>
          <p14:tracePt t="90192" x="9596438" y="881063"/>
          <p14:tracePt t="90196" x="9602788" y="881063"/>
          <p14:tracePt t="90199" x="9610725" y="881063"/>
          <p14:tracePt t="90204" x="9617075" y="881063"/>
          <p14:tracePt t="90205" x="9631363" y="881063"/>
          <p14:tracePt t="90212" x="9637713" y="881063"/>
          <p14:tracePt t="90218" x="9644063" y="881063"/>
          <p14:tracePt t="90221" x="9650413" y="881063"/>
          <p14:tracePt t="90228" x="9658350" y="881063"/>
          <p14:tracePt t="90235" x="9664700" y="881063"/>
          <p14:tracePt t="90242" x="9671050" y="881063"/>
          <p14:tracePt t="90247" x="9685338" y="881063"/>
          <p14:tracePt t="90253" x="9691688" y="881063"/>
          <p14:tracePt t="90260" x="9699625" y="881063"/>
          <p14:tracePt t="90268" x="9705975" y="881063"/>
          <p14:tracePt t="90276" x="9712325" y="881063"/>
          <p14:tracePt t="90284" x="9718675" y="881063"/>
          <p14:tracePt t="90299" x="9726613" y="881063"/>
          <p14:tracePt t="90308" x="9739313" y="881063"/>
          <p14:tracePt t="90315" x="9739313" y="887413"/>
          <p14:tracePt t="90318" x="9747250" y="887413"/>
          <p14:tracePt t="90324" x="9753600" y="887413"/>
          <p14:tracePt t="90331" x="9759950" y="887413"/>
          <p14:tracePt t="90336" x="9767888" y="895350"/>
          <p14:tracePt t="90342" x="9774238" y="895350"/>
          <p14:tracePt t="90346" x="9780588" y="895350"/>
          <p14:tracePt t="90354" x="9788525" y="901700"/>
          <p14:tracePt t="90358" x="9801225" y="901700"/>
          <p14:tracePt t="90364" x="9807575" y="901700"/>
          <p14:tracePt t="90368" x="9815513" y="901700"/>
          <p14:tracePt t="90369" x="9815513" y="908050"/>
          <p14:tracePt t="90374" x="9821863" y="908050"/>
          <p14:tracePt t="90378" x="9828213" y="915988"/>
          <p14:tracePt t="90381" x="9836150" y="915988"/>
          <p14:tracePt t="90386" x="9842500" y="915988"/>
          <p14:tracePt t="90388" x="9856788" y="928688"/>
          <p14:tracePt t="90392" x="9863138" y="928688"/>
          <p14:tracePt t="90394" x="9863138" y="935038"/>
          <p14:tracePt t="90399" x="9869488" y="935038"/>
          <p14:tracePt t="90400" x="9875838" y="935038"/>
          <p14:tracePt t="90403" x="9883775" y="935038"/>
          <p14:tracePt t="90405" x="9883775" y="942975"/>
          <p14:tracePt t="90407" x="9883775" y="949325"/>
          <p14:tracePt t="90410" x="9890125" y="949325"/>
          <p14:tracePt t="90415" x="9896475" y="949325"/>
          <p14:tracePt t="90419" x="9896475" y="955675"/>
          <p14:tracePt t="90421" x="9910763" y="955675"/>
          <p14:tracePt t="90423" x="9917113" y="955675"/>
          <p14:tracePt t="90428" x="9917113" y="963613"/>
          <p14:tracePt t="90430" x="9925050" y="963613"/>
          <p14:tracePt t="90435" x="9931400" y="963613"/>
          <p14:tracePt t="90437" x="9931400" y="969963"/>
          <p14:tracePt t="90440" x="9937750" y="969963"/>
          <p14:tracePt t="90446" x="9944100" y="969963"/>
          <p14:tracePt t="90464" x="9972675" y="984250"/>
          <p14:tracePt t="90465" x="9979025" y="984250"/>
          <p14:tracePt t="90468" x="9979025" y="990600"/>
          <p14:tracePt t="90474" x="9985375" y="990600"/>
          <p14:tracePt t="90484" x="9993313" y="990600"/>
          <p14:tracePt t="90487" x="9993313" y="996950"/>
          <p14:tracePt t="90821" x="9985375" y="996950"/>
          <p14:tracePt t="90830" x="9972675" y="996950"/>
          <p14:tracePt t="90835" x="9964738" y="996950"/>
          <p14:tracePt t="90844" x="9958388" y="996950"/>
          <p14:tracePt t="90847" x="9958388" y="1004888"/>
          <p14:tracePt t="90849" x="9952038" y="1004888"/>
          <p14:tracePt t="90860" x="9944100" y="1004888"/>
          <p14:tracePt t="90868" x="9937750" y="1004888"/>
          <p14:tracePt t="90873" x="9931400" y="1004888"/>
          <p14:tracePt t="90880" x="9925050" y="1011238"/>
          <p14:tracePt t="90884" x="9910763" y="1011238"/>
          <p14:tracePt t="90887" x="9904413" y="1011238"/>
          <p14:tracePt t="90892" x="9896475" y="1011238"/>
          <p14:tracePt t="90896" x="9890125" y="1011238"/>
          <p14:tracePt t="90899" x="9883775" y="1011238"/>
          <p14:tracePt t="90901" x="9875838" y="1017588"/>
          <p14:tracePt t="90907" x="9869488" y="1017588"/>
          <p14:tracePt t="90909" x="9856788" y="1017588"/>
          <p14:tracePt t="90913" x="9848850" y="1017588"/>
          <p14:tracePt t="90918" x="9842500" y="1017588"/>
          <p14:tracePt t="90919" x="9836150" y="1017588"/>
          <p14:tracePt t="90923" x="9836150" y="1023938"/>
          <p14:tracePt t="90926" x="9828213" y="1023938"/>
          <p14:tracePt t="90927" x="9821863" y="1023938"/>
          <p14:tracePt t="90931" x="9815513" y="1023938"/>
          <p14:tracePt t="90936" x="9801225" y="1023938"/>
          <p14:tracePt t="90942" x="9794875" y="1023938"/>
          <p14:tracePt t="90947" x="9794875" y="1038225"/>
          <p14:tracePt t="90949" x="9788525" y="1038225"/>
          <p14:tracePt t="90955" x="9780588" y="1038225"/>
          <p14:tracePt t="90968" x="9774238" y="1038225"/>
          <p14:tracePt t="90976" x="9767888" y="1038225"/>
          <p14:tracePt t="90992" x="9759950" y="1038225"/>
          <p14:tracePt t="91026" x="9753600" y="1038225"/>
          <p14:tracePt t="91038" x="9739313" y="1038225"/>
          <p14:tracePt t="91047" x="9732963" y="1038225"/>
          <p14:tracePt t="91050" x="9726613" y="1038225"/>
          <p14:tracePt t="91058" x="9718675" y="1038225"/>
          <p14:tracePt t="91060" x="9712325" y="1038225"/>
          <p14:tracePt t="91068" x="9705975" y="1038225"/>
          <p14:tracePt t="91069" x="9699625" y="1038225"/>
          <p14:tracePt t="91078" x="9685338" y="1038225"/>
          <p14:tracePt t="91084" x="9678988" y="1023938"/>
          <p14:tracePt t="91090" x="9671050" y="1023938"/>
          <p14:tracePt t="91098" x="9664700" y="1023938"/>
          <p14:tracePt t="91099" x="9664700" y="1017588"/>
          <p14:tracePt t="91104" x="9658350" y="1017588"/>
          <p14:tracePt t="91110" x="9650413" y="1017588"/>
          <p14:tracePt t="91116" x="9637713" y="1017588"/>
          <p14:tracePt t="91120" x="9631363" y="1017588"/>
          <p14:tracePt t="91122" x="9631363" y="1011238"/>
          <p14:tracePt t="91128" x="9623425" y="1011238"/>
          <p14:tracePt t="91136" x="9617075" y="1004888"/>
          <p14:tracePt t="91142" x="9610725" y="1004888"/>
          <p14:tracePt t="91156" x="9602788" y="1004888"/>
          <p14:tracePt t="91359" x="9610725" y="1004888"/>
          <p14:tracePt t="91366" x="9650413" y="990600"/>
          <p14:tracePt t="91370" x="9664700" y="990600"/>
          <p14:tracePt t="91372" x="9678988" y="990600"/>
          <p14:tracePt t="91375" x="9685338" y="984250"/>
          <p14:tracePt t="91379" x="9705975" y="976313"/>
          <p14:tracePt t="91381" x="9718675" y="969963"/>
          <p14:tracePt t="91384" x="9739313" y="969963"/>
          <p14:tracePt t="91385" x="9747250" y="969963"/>
          <p14:tracePt t="91387" x="9753600" y="969963"/>
          <p14:tracePt t="91389" x="9759950" y="963613"/>
          <p14:tracePt t="91391" x="9767888" y="963613"/>
          <p14:tracePt t="91393" x="9788525" y="955675"/>
          <p14:tracePt t="91396" x="9794875" y="955675"/>
          <p14:tracePt t="91398" x="9801225" y="955675"/>
          <p14:tracePt t="91400" x="9821863" y="942975"/>
          <p14:tracePt t="91401" x="9828213" y="942975"/>
          <p14:tracePt t="91403" x="9836150" y="942975"/>
          <p14:tracePt t="91405" x="9856788" y="935038"/>
          <p14:tracePt t="91409" x="9869488" y="935038"/>
          <p14:tracePt t="91411" x="9875838" y="928688"/>
          <p14:tracePt t="91413" x="9883775" y="928688"/>
          <p14:tracePt t="91416" x="9890125" y="928688"/>
          <p14:tracePt t="91418" x="9910763" y="928688"/>
          <p14:tracePt t="91419" x="9917113" y="922338"/>
          <p14:tracePt t="91422" x="9925050" y="922338"/>
          <p14:tracePt t="91423" x="9931400" y="922338"/>
          <p14:tracePt t="91426" x="9937750" y="922338"/>
          <p14:tracePt t="91428" x="9952038" y="915988"/>
          <p14:tracePt t="91429" x="9958388" y="915988"/>
          <p14:tracePt t="91431" x="9964738" y="915988"/>
          <p14:tracePt t="91434" x="9972675" y="908050"/>
          <p14:tracePt t="91435" x="9979025" y="908050"/>
          <p14:tracePt t="91439" x="9985375" y="895350"/>
          <p14:tracePt t="91442" x="9993313" y="895350"/>
          <p14:tracePt t="91463" x="10033000" y="895350"/>
          <p14:tracePt t="91468" x="10040938" y="895350"/>
          <p14:tracePt t="91471" x="10047288" y="895350"/>
          <p14:tracePt t="91645" x="10061575" y="895350"/>
          <p14:tracePt t="91668" x="10067925" y="895350"/>
          <p14:tracePt t="91682" x="10074275" y="895350"/>
          <p14:tracePt t="91687" x="10082213" y="895350"/>
          <p14:tracePt t="91691" x="10088563" y="895350"/>
          <p14:tracePt t="91694" x="10094913" y="895350"/>
          <p14:tracePt t="91698" x="10101263" y="895350"/>
          <p14:tracePt t="91702" x="10109200" y="895350"/>
          <p14:tracePt t="91705" x="10121900" y="895350"/>
          <p14:tracePt t="91710" x="10129838" y="895350"/>
          <p14:tracePt t="91713" x="10136188" y="895350"/>
          <p14:tracePt t="91715" x="10142538" y="895350"/>
          <p14:tracePt t="91720" x="10150475" y="895350"/>
          <p14:tracePt t="91721" x="10156825" y="895350"/>
          <p14:tracePt t="91726" x="10163175" y="895350"/>
          <p14:tracePt t="91727" x="10177463" y="895350"/>
          <p14:tracePt t="91730" x="10183813" y="895350"/>
          <p14:tracePt t="91734" x="10190163" y="895350"/>
          <p14:tracePt t="91737" x="10198100" y="887413"/>
          <p14:tracePt t="91740" x="10204450" y="887413"/>
          <p14:tracePt t="91741" x="10210800" y="887413"/>
          <p14:tracePt t="91747" x="10218738" y="887413"/>
          <p14:tracePt t="91749" x="10231438" y="881063"/>
          <p14:tracePt t="91752" x="10237788" y="881063"/>
          <p14:tracePt t="91756" x="10245725" y="881063"/>
          <p14:tracePt t="91760" x="10252075" y="874713"/>
          <p14:tracePt t="91765" x="10258425" y="874713"/>
          <p14:tracePt t="91768" x="10266363" y="874713"/>
          <p14:tracePt t="91774" x="10266363" y="866775"/>
          <p14:tracePt t="91775" x="10272713" y="866775"/>
          <p14:tracePt t="91788" x="10287000" y="866775"/>
          <p14:tracePt t="91877" x="10272713" y="866775"/>
          <p14:tracePt t="91885" x="10266363" y="866775"/>
          <p14:tracePt t="91893" x="10258425" y="866775"/>
          <p14:tracePt t="91897" x="10252075" y="866775"/>
          <p14:tracePt t="91899" x="10252075" y="874713"/>
          <p14:tracePt t="91906" x="10245725" y="874713"/>
          <p14:tracePt t="91910" x="10231438" y="874713"/>
          <p14:tracePt t="91912" x="10225088" y="874713"/>
          <p14:tracePt t="91918" x="10225088" y="881063"/>
          <p14:tracePt t="91919" x="10218738" y="881063"/>
          <p14:tracePt t="91923" x="10210800" y="881063"/>
          <p14:tracePt t="91928" x="10204450" y="881063"/>
          <p14:tracePt t="91934" x="10204450" y="895350"/>
          <p14:tracePt t="91940" x="10198100" y="895350"/>
          <p14:tracePt t="91949" x="10190163" y="895350"/>
          <p14:tracePt t="91959" x="10177463" y="895350"/>
          <p14:tracePt t="91977" x="10169525" y="895350"/>
          <p14:tracePt t="91986" x="10169525" y="901700"/>
          <p14:tracePt t="92002" x="10163175" y="901700"/>
          <p14:tracePt t="92125" x="10156825" y="901700"/>
          <p14:tracePt t="92236" x="10150475" y="901700"/>
          <p14:tracePt t="92249" x="10142538" y="901700"/>
          <p14:tracePt t="92253" x="10136188" y="901700"/>
          <p14:tracePt t="92259" x="10121900" y="901700"/>
          <p14:tracePt t="92267" x="10121900" y="908050"/>
          <p14:tracePt t="92273" x="10115550" y="908050"/>
          <p14:tracePt t="92287" x="10109200" y="908050"/>
          <p14:tracePt t="92892" x="10109200" y="895350"/>
          <p14:tracePt t="92894" x="10109200" y="887413"/>
          <p14:tracePt t="92895" x="10109200" y="881063"/>
          <p14:tracePt t="92897" x="10109200" y="874713"/>
          <p14:tracePt t="92899" x="10109200" y="866775"/>
          <p14:tracePt t="92901" x="10109200" y="860425"/>
          <p14:tracePt t="92903" x="10109200" y="854075"/>
          <p14:tracePt t="92905" x="10121900" y="839788"/>
          <p14:tracePt t="92907" x="10121900" y="833438"/>
          <p14:tracePt t="92909" x="10121900" y="827088"/>
          <p14:tracePt t="92911" x="10121900" y="819150"/>
          <p14:tracePt t="92913" x="10129838" y="819150"/>
          <p14:tracePt t="92915" x="10129838" y="812800"/>
          <p14:tracePt t="92918" x="10129838" y="806450"/>
          <p14:tracePt t="92921" x="10129838" y="792163"/>
          <p14:tracePt t="92926" x="10129838" y="785813"/>
          <p14:tracePt t="92931" x="10129838" y="779463"/>
          <p14:tracePt t="92935" x="10129838" y="771525"/>
          <p14:tracePt t="92937" x="10115550" y="771525"/>
          <p14:tracePt t="92939" x="10115550" y="765175"/>
          <p14:tracePt t="92942" x="10109200" y="758825"/>
          <p14:tracePt t="92944" x="10101263" y="750888"/>
          <p14:tracePt t="92946" x="10101263" y="744538"/>
          <p14:tracePt t="92947" x="10088563" y="730250"/>
          <p14:tracePt t="92949" x="10082213" y="723900"/>
          <p14:tracePt t="92951" x="10067925" y="709613"/>
          <p14:tracePt t="92953" x="10061575" y="696913"/>
          <p14:tracePt t="92956" x="10053638" y="690563"/>
          <p14:tracePt t="92957" x="10047288" y="676275"/>
          <p14:tracePt t="92959" x="10040938" y="676275"/>
          <p14:tracePt t="92961" x="10012363" y="669925"/>
          <p14:tracePt t="92963" x="10012363" y="655638"/>
          <p14:tracePt t="92965" x="9993313" y="655638"/>
          <p14:tracePt t="92968" x="9979025" y="649288"/>
          <p14:tracePt t="93741" x="9979025" y="641350"/>
          <p14:tracePt t="93771" x="9985375" y="641350"/>
          <p14:tracePt t="93776" x="9985375" y="649288"/>
          <p14:tracePt t="93780" x="10006013" y="661988"/>
          <p14:tracePt t="93784" x="10012363" y="676275"/>
          <p14:tracePt t="93786" x="10012363" y="682625"/>
          <p14:tracePt t="93787" x="10020300" y="690563"/>
          <p14:tracePt t="93791" x="10020300" y="703263"/>
          <p14:tracePt t="93794" x="10026650" y="709613"/>
          <p14:tracePt t="93797" x="10033000" y="717550"/>
          <p14:tracePt t="93801" x="10040938" y="723900"/>
          <p14:tracePt t="93805" x="10053638" y="730250"/>
          <p14:tracePt t="93807" x="10061575" y="738188"/>
          <p14:tracePt t="93812" x="10067925" y="738188"/>
          <p14:tracePt t="93813" x="10074275" y="744538"/>
          <p14:tracePt t="93815" x="10082213" y="750888"/>
          <p14:tracePt t="93819" x="10088563" y="765175"/>
          <p14:tracePt t="93823" x="10088563" y="771525"/>
          <p14:tracePt t="93980" x="10082213" y="771525"/>
          <p14:tracePt t="94036" x="10074275" y="771525"/>
          <p14:tracePt t="94053" x="10067925" y="771525"/>
          <p14:tracePt t="94120" x="10053638" y="771525"/>
          <p14:tracePt t="94129" x="10047288" y="771525"/>
          <p14:tracePt t="94131" x="10047288" y="779463"/>
          <p14:tracePt t="94140" x="10040938" y="779463"/>
          <p14:tracePt t="94143" x="10040938" y="785813"/>
          <p14:tracePt t="94153" x="10033000" y="785813"/>
          <p14:tracePt t="94164" x="10026650" y="792163"/>
          <p14:tracePt t="94171" x="10020300" y="792163"/>
          <p14:tracePt t="94409" x="10012363" y="792163"/>
          <p14:tracePt t="94419" x="9999663" y="792163"/>
          <p14:tracePt t="94459" x="9993313" y="792163"/>
          <p14:tracePt t="94476" x="9985375" y="792163"/>
          <p14:tracePt t="96138" x="9979025" y="792163"/>
          <p14:tracePt t="96142" x="9972675" y="792163"/>
          <p14:tracePt t="96145" x="9964738" y="792163"/>
          <p14:tracePt t="96151" x="9958388" y="785813"/>
          <p14:tracePt t="96156" x="9944100" y="785813"/>
          <p14:tracePt t="96160" x="9937750" y="779463"/>
          <p14:tracePt t="96174" x="9931400" y="779463"/>
          <p14:tracePt t="96186" x="9925050" y="779463"/>
          <p14:tracePt t="96192" x="9925050" y="765175"/>
          <p14:tracePt t="96366" x="9917113" y="765175"/>
          <p14:tracePt t="96368" x="9910763" y="765175"/>
          <p14:tracePt t="96369" x="9910763" y="758825"/>
          <p14:tracePt t="96373" x="9904413" y="750888"/>
          <p14:tracePt t="96377" x="9890125" y="744538"/>
          <p14:tracePt t="96380" x="9890125" y="738188"/>
          <p14:tracePt t="96381" x="9883775" y="738188"/>
          <p14:tracePt t="96383" x="9875838" y="730250"/>
          <p14:tracePt t="96385" x="9875838" y="723900"/>
          <p14:tracePt t="96387" x="9869488" y="723900"/>
          <p14:tracePt t="96389" x="9863138" y="717550"/>
          <p14:tracePt t="96394" x="9863138" y="703263"/>
          <p14:tracePt t="96396" x="9856788" y="696913"/>
          <p14:tracePt t="96397" x="9848850" y="690563"/>
          <p14:tracePt t="96402" x="9848850" y="682625"/>
          <p14:tracePt t="96403" x="9842500" y="676275"/>
          <p14:tracePt t="96405" x="9828213" y="669925"/>
          <p14:tracePt t="96410" x="9821863" y="661988"/>
          <p14:tracePt t="96411" x="9821863" y="649288"/>
          <p14:tracePt t="96413" x="9815513" y="641350"/>
          <p14:tracePt t="96415" x="9807575" y="635000"/>
          <p14:tracePt t="96418" x="9801225" y="628650"/>
          <p14:tracePt t="96419" x="9794875" y="608013"/>
          <p14:tracePt t="96422" x="9780588" y="601663"/>
          <p14:tracePt t="96423" x="9780588" y="593725"/>
          <p14:tracePt t="96426" x="9774238" y="587375"/>
          <p14:tracePt t="96427" x="9767888" y="581025"/>
          <p14:tracePt t="96429" x="9759950" y="560388"/>
          <p14:tracePt t="96431" x="9753600" y="554038"/>
          <p14:tracePt t="96433" x="9747250" y="539750"/>
          <p14:tracePt t="96435" x="9732963" y="533400"/>
          <p14:tracePt t="96437" x="9726613" y="512763"/>
          <p14:tracePt t="96440" x="9718675" y="504825"/>
          <p14:tracePt t="96442" x="9712325" y="492125"/>
          <p14:tracePt t="96443" x="9705975" y="477838"/>
          <p14:tracePt t="96446" x="9691688" y="465138"/>
          <p14:tracePt t="96447" x="9678988" y="444500"/>
          <p14:tracePt t="96449" x="9664700" y="423863"/>
          <p14:tracePt t="96464" x="9575800" y="314325"/>
          <p14:tracePt t="96465" x="9563100" y="300038"/>
          <p14:tracePt t="96468" x="9548813" y="279400"/>
          <p14:tracePt t="96469" x="9528175" y="273050"/>
          <p14:tracePt t="96472" x="9507538" y="252413"/>
          <p14:tracePt t="96473" x="9501188" y="246063"/>
          <p14:tracePt t="96475" x="9480550" y="225425"/>
          <p14:tracePt t="96478" x="9474200" y="204788"/>
          <p14:tracePt t="96479" x="9453563" y="198438"/>
          <p14:tracePt t="96481" x="9432925" y="177800"/>
          <p14:tracePt t="96484" x="9418638" y="171450"/>
          <p14:tracePt t="96485" x="9398000" y="150813"/>
          <p14:tracePt t="96487" x="9377363" y="136525"/>
          <p14:tracePt t="96489" x="9356725" y="122238"/>
          <p14:tracePt t="96491" x="9350375" y="103188"/>
          <p14:tracePt t="96493" x="9329738" y="88900"/>
          <p14:tracePt t="96496" x="9309100" y="74613"/>
          <p14:tracePt t="96498" x="9288463" y="53975"/>
          <p14:tracePt t="96500" x="9275763" y="34925"/>
          <p14:tracePt t="96501" x="9255125" y="26988"/>
          <p14:tracePt t="96503" x="9220200" y="6350"/>
          <p14:tracePt t="103460" x="5689600" y="20638"/>
          <p14:tracePt t="103461" x="5689600" y="61913"/>
          <p14:tracePt t="103463" x="5689600" y="103188"/>
          <p14:tracePt t="103465" x="5689600" y="142875"/>
          <p14:tracePt t="103467" x="5689600" y="190500"/>
          <p14:tracePt t="103469" x="5689600" y="231775"/>
          <p14:tracePt t="103471" x="5689600" y="273050"/>
          <p14:tracePt t="103473" x="5689600" y="314325"/>
          <p14:tracePt t="103475" x="5689600" y="347663"/>
          <p14:tracePt t="103477" x="5689600" y="388938"/>
          <p14:tracePt t="103479" x="5703888" y="430213"/>
          <p14:tracePt t="103481" x="5703888" y="484188"/>
          <p14:tracePt t="103484" x="5703888" y="525463"/>
          <p14:tracePt t="103485" x="5703888" y="566738"/>
          <p14:tracePt t="103487" x="5703888" y="608013"/>
          <p14:tracePt t="103489" x="5710238" y="649288"/>
          <p14:tracePt t="103491" x="5710238" y="690563"/>
          <p14:tracePt t="103493" x="5710238" y="730250"/>
          <p14:tracePt t="103496" x="5710238" y="771525"/>
          <p14:tracePt t="103498" x="5710238" y="812800"/>
          <p14:tracePt t="103500" x="5710238" y="854075"/>
          <p14:tracePt t="103502" x="5724525" y="895350"/>
          <p14:tracePt t="103503" x="5724525" y="935038"/>
          <p14:tracePt t="103505" x="5724525" y="969963"/>
          <p14:tracePt t="103507" x="5730875" y="1011238"/>
          <p14:tracePt t="103509" x="5743575" y="1038225"/>
          <p14:tracePt t="103512" x="5743575" y="1079500"/>
          <p14:tracePt t="103514" x="5751513" y="1112838"/>
          <p14:tracePt t="103515" x="5764213" y="1141413"/>
          <p14:tracePt t="103517" x="5764213" y="1181100"/>
          <p14:tracePt t="103519" x="5784850" y="1209675"/>
          <p14:tracePt t="103521" x="5792788" y="1243013"/>
          <p14:tracePt t="103523" x="5805488" y="1270000"/>
          <p14:tracePt t="103525" x="5811838" y="1304925"/>
          <p14:tracePt t="103528" x="5826125" y="1331913"/>
          <p14:tracePt t="103530" x="5846763" y="1352550"/>
          <p14:tracePt t="103533" x="5853113" y="1379538"/>
          <p14:tracePt t="103533" x="5861050" y="1400175"/>
          <p14:tracePt t="103535" x="5880100" y="1420813"/>
          <p14:tracePt t="103537" x="5894388" y="1447800"/>
          <p14:tracePt t="103539" x="5915025" y="1468438"/>
          <p14:tracePt t="103541" x="5921375" y="1489075"/>
          <p14:tracePt t="103543" x="5929313" y="1509713"/>
          <p14:tracePt t="103546" x="5948363" y="1524000"/>
          <p14:tracePt t="103547" x="5969000" y="1557338"/>
          <p14:tracePt t="103549" x="5976938" y="1563688"/>
          <p14:tracePt t="103552" x="5997575" y="1584325"/>
          <p14:tracePt t="103553" x="6003925" y="1598613"/>
          <p14:tracePt t="103555" x="6024563" y="1619250"/>
          <p14:tracePt t="103557" x="6045200" y="1639888"/>
          <p14:tracePt t="103559" x="6051550" y="1660525"/>
          <p14:tracePt t="103562" x="6072188" y="1679575"/>
          <p14:tracePt t="103563" x="6078538" y="1693863"/>
          <p14:tracePt t="103565" x="6099175" y="1714500"/>
          <p14:tracePt t="103567" x="6113463" y="1735138"/>
          <p14:tracePt t="103569" x="6126163" y="1741488"/>
          <p14:tracePt t="103571" x="6146800" y="1762125"/>
          <p14:tracePt t="103574" x="6167438" y="1782763"/>
          <p14:tracePt t="103575" x="6173788" y="1803400"/>
          <p14:tracePt t="103578" x="6194425" y="1830388"/>
          <p14:tracePt t="103580" x="6215063" y="1844675"/>
          <p14:tracePt t="103582" x="6235700" y="1857375"/>
          <p14:tracePt t="103583" x="6256338" y="1878013"/>
          <p14:tracePt t="103585" x="6262688" y="1898650"/>
          <p14:tracePt t="103587" x="6283325" y="1919288"/>
          <p14:tracePt t="103589" x="6318250" y="1939925"/>
          <p14:tracePt t="103592" x="6330950" y="1960563"/>
          <p14:tracePt t="103593" x="6351588" y="1966913"/>
          <p14:tracePt t="103596" x="6386513" y="1987550"/>
          <p14:tracePt t="103598" x="6407150" y="2008188"/>
          <p14:tracePt t="103600" x="6434138" y="2014538"/>
          <p14:tracePt t="103602" x="6454775" y="2035175"/>
          <p14:tracePt t="103603" x="6475413" y="2055813"/>
          <p14:tracePt t="103605" x="6488113" y="2076450"/>
          <p14:tracePt t="103607" x="6523038" y="2097088"/>
          <p14:tracePt t="103609" x="6543675" y="2103438"/>
          <p14:tracePt t="103612" x="6570663" y="2124075"/>
          <p14:tracePt t="103614" x="6591300" y="2144713"/>
          <p14:tracePt t="103616" x="6618288" y="2159000"/>
          <p14:tracePt t="103617" x="6638925" y="2171700"/>
          <p14:tracePt t="103619" x="6659563" y="2185988"/>
          <p14:tracePt t="103621" x="6680200" y="2206625"/>
          <p14:tracePt t="103623" x="6700838" y="2219325"/>
          <p14:tracePt t="103625" x="6721475" y="2239963"/>
          <p14:tracePt t="103628" x="6734175" y="2260600"/>
          <p14:tracePt t="103629" x="6754813" y="2274888"/>
          <p14:tracePt t="103633" x="6775450" y="2287588"/>
          <p14:tracePt t="103634" x="6796088" y="2301875"/>
          <p14:tracePt t="103636" x="6816725" y="2322513"/>
          <p14:tracePt t="103637" x="6831013" y="2328863"/>
          <p14:tracePt t="103639" x="6843713" y="2349500"/>
          <p14:tracePt t="103642" x="6858000" y="2370138"/>
          <p14:tracePt t="103644" x="6878638" y="2376488"/>
          <p14:tracePt t="103650" x="6926263" y="2411413"/>
          <p14:tracePt t="103654" x="6953250" y="2424113"/>
          <p14:tracePt t="103659" x="6973888" y="2452688"/>
          <p14:tracePt t="103660" x="6980238" y="2459038"/>
          <p14:tracePt t="103662" x="7000875" y="2473325"/>
          <p14:tracePt t="103663" x="7007225" y="2479675"/>
          <p14:tracePt t="103665" x="7027863" y="2486025"/>
          <p14:tracePt t="103668" x="7035800" y="2493963"/>
          <p14:tracePt t="103669" x="7042150" y="2500313"/>
          <p14:tracePt t="103671" x="7056438" y="2506663"/>
          <p14:tracePt t="103673" x="7062788" y="2520950"/>
          <p14:tracePt t="103675" x="7075488" y="2527300"/>
          <p14:tracePt t="103677" x="7083425" y="2533650"/>
          <p14:tracePt t="103680" x="7096125" y="2541588"/>
          <p14:tracePt t="103682" x="7104063" y="2547938"/>
          <p14:tracePt t="103683" x="7110413" y="2554288"/>
          <p14:tracePt t="103685" x="7124700" y="2568575"/>
          <p14:tracePt t="103687" x="7131050" y="2581275"/>
          <p14:tracePt t="103689" x="7151688" y="2589213"/>
          <p14:tracePt t="103691" x="7151688" y="2609850"/>
          <p14:tracePt t="103693" x="7164388" y="2616200"/>
          <p14:tracePt t="103696" x="7178675" y="2636838"/>
          <p14:tracePt t="103698" x="7185025" y="2643188"/>
          <p14:tracePt t="103700" x="7192963" y="2663825"/>
          <p14:tracePt t="103702" x="7199313" y="2670175"/>
          <p14:tracePt t="103703" x="7219950" y="2684463"/>
          <p14:tracePt t="103705" x="7226300" y="2705100"/>
          <p14:tracePt t="103707" x="7246938" y="2725738"/>
          <p14:tracePt t="103709" x="7253288" y="2746375"/>
          <p14:tracePt t="103712" x="7273925" y="2767013"/>
          <p14:tracePt t="103713" x="7288213" y="2779713"/>
          <p14:tracePt t="103717" x="7308850" y="2814638"/>
          <p14:tracePt t="103717" x="7321550" y="2835275"/>
          <p14:tracePt t="103719" x="7342188" y="2855913"/>
          <p14:tracePt t="103721" x="7377113" y="2868613"/>
          <p14:tracePt t="103723" x="7383463" y="2903538"/>
          <p14:tracePt t="103725" x="7404100" y="2924175"/>
          <p14:tracePt t="103727" x="7437438" y="2944813"/>
          <p14:tracePt t="103729" x="7451725" y="2963863"/>
          <p14:tracePt t="103731" x="7486650" y="2984500"/>
          <p14:tracePt t="103733" x="7513638" y="3013075"/>
          <p14:tracePt t="103736" x="7534275" y="3025775"/>
          <p14:tracePt t="103737" x="7554913" y="3040063"/>
          <p14:tracePt t="103740" x="7588250" y="3060700"/>
          <p14:tracePt t="103742" x="7602538" y="3073400"/>
          <p14:tracePt t="103744" x="7635875" y="3094038"/>
          <p14:tracePt t="103746" x="7656513" y="3100388"/>
          <p14:tracePt t="103749" x="7670800" y="3121025"/>
          <p14:tracePt t="103750" x="7691438" y="3128963"/>
          <p14:tracePt t="103752" x="7724775" y="3149600"/>
          <p14:tracePt t="103753" x="7731125" y="3155950"/>
          <p14:tracePt t="103755" x="7759700" y="3168650"/>
          <p14:tracePt t="103757" x="7772400" y="3176588"/>
          <p14:tracePt t="103759" x="7793038" y="3182938"/>
          <p14:tracePt t="103762" x="7799388" y="3197225"/>
          <p14:tracePt t="103764" x="7820025" y="3203575"/>
          <p14:tracePt t="103766" x="7834313" y="3209925"/>
          <p14:tracePt t="103767" x="7854950" y="3209925"/>
          <p14:tracePt t="103769" x="7861300" y="3217863"/>
          <p14:tracePt t="103771" x="7881938" y="3217863"/>
          <p14:tracePt t="103773" x="7888288" y="3217863"/>
          <p14:tracePt t="103775" x="7902575" y="3230563"/>
          <p14:tracePt t="103777" x="7923213" y="3230563"/>
          <p14:tracePt t="103779" x="7929563" y="3230563"/>
          <p14:tracePt t="103781" x="7937500" y="3230563"/>
          <p14:tracePt t="103783" x="7943850" y="3230563"/>
          <p14:tracePt t="103786" x="7950200" y="3230563"/>
          <p14:tracePt t="103788" x="7956550" y="3230563"/>
          <p14:tracePt t="104199" x="7950200" y="3230563"/>
          <p14:tracePt t="104203" x="7943850" y="3230563"/>
          <p14:tracePt t="104207" x="7923213" y="3230563"/>
          <p14:tracePt t="104217" x="7916863" y="3230563"/>
          <p14:tracePt t="104219" x="7902575" y="3230563"/>
          <p14:tracePt t="104223" x="7902575" y="3217863"/>
          <p14:tracePt t="104226" x="7896225" y="3217863"/>
          <p14:tracePt t="104227" x="7888288" y="3217863"/>
          <p14:tracePt t="104229" x="7881938" y="3209925"/>
          <p14:tracePt t="104233" x="7869238" y="3209925"/>
          <p14:tracePt t="104236" x="7861300" y="3203575"/>
          <p14:tracePt t="104237" x="7854950" y="3203575"/>
          <p14:tracePt t="104239" x="7848600" y="3197225"/>
          <p14:tracePt t="104242" x="7834313" y="3197225"/>
          <p14:tracePt t="104243" x="7820025" y="3189288"/>
          <p14:tracePt t="104246" x="7807325" y="3176588"/>
          <p14:tracePt t="104248" x="7786688" y="3168650"/>
          <p14:tracePt t="104249" x="7766050" y="3162300"/>
          <p14:tracePt t="104252" x="7751763" y="3149600"/>
          <p14:tracePt t="104253" x="7731125" y="3141663"/>
          <p14:tracePt t="104256" x="7724775" y="3135313"/>
          <p14:tracePt t="104257" x="7697788" y="3114675"/>
          <p14:tracePt t="104259" x="7677150" y="3108325"/>
          <p14:tracePt t="104261" x="7656513" y="3094038"/>
          <p14:tracePt t="104263" x="7643813" y="3073400"/>
          <p14:tracePt t="104266" x="7623175" y="3067050"/>
          <p14:tracePt t="104267" x="7602538" y="3046413"/>
          <p14:tracePt t="104269" x="7573963" y="3040063"/>
          <p14:tracePt t="104272" x="7554913" y="3025775"/>
          <p14:tracePt t="104274" x="7534275" y="3013075"/>
          <p14:tracePt t="104276" x="7505700" y="2998788"/>
          <p14:tracePt t="104278" x="7486650" y="2978150"/>
          <p14:tracePt t="104279" x="7466013" y="2971800"/>
          <p14:tracePt t="104282" x="7437438" y="2951163"/>
          <p14:tracePt t="104284" x="7418388" y="2930525"/>
          <p14:tracePt t="104285" x="7397750" y="2924175"/>
          <p14:tracePt t="104287" x="7377113" y="2909888"/>
          <p14:tracePt t="104289" x="7350125" y="2903538"/>
          <p14:tracePt t="104291" x="7329488" y="2889250"/>
          <p14:tracePt t="104293" x="7308850" y="2882900"/>
          <p14:tracePt t="104296" x="7294563" y="2874963"/>
          <p14:tracePt t="104297" x="7261225" y="2855913"/>
          <p14:tracePt t="104299" x="7253288" y="2847975"/>
          <p14:tracePt t="104302" x="7226300" y="2835275"/>
          <p14:tracePt t="104303" x="7205663" y="2827338"/>
          <p14:tracePt t="104305" x="7192963" y="2820988"/>
          <p14:tracePt t="104308" x="7172325" y="2806700"/>
          <p14:tracePt t="104310" x="7143750" y="2800350"/>
          <p14:tracePt t="104312" x="7131050" y="2794000"/>
          <p14:tracePt t="104313" x="7104063" y="2779713"/>
          <p14:tracePt t="104317" x="7096125" y="2779713"/>
          <p14:tracePt t="104319" x="7083425" y="2773363"/>
          <p14:tracePt t="104319" x="7062788" y="2767013"/>
          <p14:tracePt t="104321" x="7042150" y="2752725"/>
          <p14:tracePt t="104323" x="7015163" y="2752725"/>
          <p14:tracePt t="104325" x="6994525" y="2746375"/>
          <p14:tracePt t="104327" x="6980238" y="2738438"/>
          <p14:tracePt t="104329" x="6959600" y="2725738"/>
          <p14:tracePt t="104331" x="6932613" y="2719388"/>
          <p14:tracePt t="104333" x="6911975" y="2705100"/>
          <p14:tracePt t="104336" x="6878638" y="2698750"/>
          <p14:tracePt t="104337" x="6850063" y="2684463"/>
          <p14:tracePt t="104340" x="6831013" y="2678113"/>
          <p14:tracePt t="104342" x="6789738" y="2678113"/>
          <p14:tracePt t="104343" x="6761163" y="2657475"/>
          <p14:tracePt t="104346" x="6734175" y="2657475"/>
          <p14:tracePt t="104348" x="6713538" y="2636838"/>
          <p14:tracePt t="104349" x="6680200" y="2630488"/>
          <p14:tracePt t="104352" x="6653213" y="2616200"/>
          <p14:tracePt t="104353" x="6618288" y="2609850"/>
          <p14:tracePt t="104355" x="6591300" y="2595563"/>
          <p14:tracePt t="104358" x="6564313" y="2589213"/>
          <p14:tracePt t="104360" x="6529388" y="2574925"/>
          <p14:tracePt t="104362" x="6502400" y="2568575"/>
          <p14:tracePt t="104364" x="6467475" y="2547938"/>
          <p14:tracePt t="104366" x="6454775" y="2541588"/>
          <p14:tracePt t="104367" x="6419850" y="2527300"/>
          <p14:tracePt t="104369" x="6392863" y="2520950"/>
          <p14:tracePt t="104371" x="6365875" y="2506663"/>
          <p14:tracePt t="104373" x="6330950" y="2486025"/>
          <p14:tracePt t="104376" x="6291263" y="2479675"/>
          <p14:tracePt t="104378" x="6256338" y="2465388"/>
          <p14:tracePt t="104379" x="6215063" y="2459038"/>
          <p14:tracePt t="104383" x="6188075" y="2444750"/>
          <p14:tracePt t="104384" x="6146800" y="2438400"/>
          <p14:tracePt t="104385" x="6105525" y="2424113"/>
          <p14:tracePt t="104387" x="6072188" y="2405063"/>
          <p14:tracePt t="104389" x="6030913" y="2397125"/>
          <p14:tracePt t="104391" x="5989638" y="2397125"/>
          <p14:tracePt t="104394" x="5948363" y="2384425"/>
          <p14:tracePt t="104396" x="5908675" y="2376488"/>
          <p14:tracePt t="104397" x="5861050" y="2349500"/>
          <p14:tracePt t="104399" x="5799138" y="2343150"/>
          <p14:tracePt t="104402" x="5757863" y="2328863"/>
          <p14:tracePt t="104403" x="5716588" y="2316163"/>
          <p14:tracePt t="104405" x="5654675" y="2308225"/>
          <p14:tracePt t="104407" x="5600700" y="2295525"/>
          <p14:tracePt t="104409" x="5546725" y="2295525"/>
          <p14:tracePt t="104412" x="5478463" y="2268538"/>
          <p14:tracePt t="104413" x="5410200" y="2268538"/>
          <p14:tracePt t="104415" x="5348288" y="2260600"/>
          <p14:tracePt t="104417" x="5286375" y="2233613"/>
          <p14:tracePt t="104419" x="5245100" y="2233613"/>
          <p14:tracePt t="104421" x="5176838" y="2219325"/>
          <p14:tracePt t="104424" x="5116513" y="2212975"/>
          <p14:tracePt t="104426" x="5054600" y="2198688"/>
          <p14:tracePt t="104428" x="4999038" y="2185988"/>
          <p14:tracePt t="104430" x="4938713" y="2171700"/>
          <p14:tracePt t="104432" x="4862513" y="2159000"/>
          <p14:tracePt t="104433" x="4802188" y="2138363"/>
          <p14:tracePt t="104435" x="4740275" y="2124075"/>
          <p14:tracePt t="104437" x="4678363" y="2111375"/>
          <p14:tracePt t="104439" x="4624388" y="2103438"/>
          <p14:tracePt t="104441" x="4562475" y="2090738"/>
          <p14:tracePt t="104443" x="4508500" y="2090738"/>
          <p14:tracePt t="104447" x="4446588" y="2062163"/>
          <p14:tracePt t="104448" x="4384675" y="2062163"/>
          <p14:tracePt t="104450" x="4310063" y="2049463"/>
          <p14:tracePt t="104451" x="4235450" y="2043113"/>
          <p14:tracePt t="104453" x="4173538" y="2028825"/>
          <p14:tracePt t="104455" x="4098925" y="2014538"/>
          <p14:tracePt t="104457" x="4037013" y="2001838"/>
          <p14:tracePt t="104459" x="3960813" y="1987550"/>
          <p14:tracePt t="104462" x="3900488" y="1981200"/>
          <p14:tracePt t="104463" x="3844925" y="1966913"/>
          <p14:tracePt t="104466" x="3749675" y="1954213"/>
          <p14:tracePt t="104468" x="3687763" y="1939925"/>
          <p14:tracePt t="104469" x="3613150" y="1925638"/>
          <p14:tracePt t="104471" x="3538538" y="1912938"/>
          <p14:tracePt t="104473" x="3462338" y="1912938"/>
          <p14:tracePt t="104475" x="3387725" y="1905000"/>
          <p14:tracePt t="104477" x="3313113" y="1892300"/>
          <p14:tracePt t="104479" x="3251200" y="1878013"/>
          <p14:tracePt t="104481" x="3155950" y="1851025"/>
          <p14:tracePt t="104483" x="3079750" y="1851025"/>
          <p14:tracePt t="104485" x="3019425" y="1836738"/>
          <p14:tracePt t="104487" x="2943225" y="1824038"/>
          <p14:tracePt t="104490" x="2847975" y="1809750"/>
          <p14:tracePt t="104491" x="2773363" y="1809750"/>
          <p14:tracePt t="104493" x="2697163" y="1803400"/>
          <p14:tracePt t="104496" x="2622550" y="1789113"/>
          <p14:tracePt t="104497" x="2547938" y="1789113"/>
          <p14:tracePt t="104499" x="2473325" y="1776413"/>
          <p14:tracePt t="104501" x="2397125" y="1776413"/>
          <p14:tracePt t="104503" x="2322513" y="1762125"/>
          <p14:tracePt t="104505" x="2227263" y="1762125"/>
          <p14:tracePt t="104507" x="2151063" y="1749425"/>
          <p14:tracePt t="104509" x="2076450" y="1735138"/>
          <p14:tracePt t="104511" x="2001838" y="1735138"/>
          <p14:tracePt t="104513" x="1925638" y="1720850"/>
          <p14:tracePt t="104515" x="1851025" y="1720850"/>
          <p14:tracePt t="104517" x="1797050" y="1720850"/>
          <p14:tracePt t="104519" x="1720850" y="1708150"/>
          <p14:tracePt t="104521" x="1646238" y="1708150"/>
          <p14:tracePt t="104523" x="1584325" y="1700213"/>
          <p14:tracePt t="104525" x="1530350" y="1700213"/>
          <p14:tracePt t="104527" x="1454150" y="1700213"/>
          <p14:tracePt t="104529" x="1400175" y="1700213"/>
          <p14:tracePt t="104531" x="1338263" y="1687513"/>
          <p14:tracePt t="104533" x="1284288" y="1687513"/>
          <p14:tracePt t="104536" x="1243013" y="1687513"/>
          <p14:tracePt t="104537" x="1189038" y="1687513"/>
          <p14:tracePt t="104539" x="1147763" y="1673225"/>
          <p14:tracePt t="104541" x="1106488" y="1673225"/>
          <p14:tracePt t="104543" x="1065213" y="1673225"/>
          <p14:tracePt t="104546" x="1031875" y="1673225"/>
          <p14:tracePt t="104547" x="990600" y="1666875"/>
          <p14:tracePt t="104549" x="963613" y="1666875"/>
          <p14:tracePt t="104552" x="922338" y="1666875"/>
          <p14:tracePt t="104553" x="908050" y="1666875"/>
          <p14:tracePt t="104555" x="860425" y="1652588"/>
          <p14:tracePt t="104557" x="847725" y="1652588"/>
          <p14:tracePt t="104560" x="827088" y="1652588"/>
          <p14:tracePt t="104562" x="798513" y="1652588"/>
          <p14:tracePt t="104564" x="777875" y="1652588"/>
          <p14:tracePt t="104565" x="750888" y="1646238"/>
          <p14:tracePt t="104567" x="744538" y="1646238"/>
          <p14:tracePt t="104569" x="730250" y="1646238"/>
          <p14:tracePt t="104572" x="709613" y="1646238"/>
          <p14:tracePt t="104574" x="690563" y="1639888"/>
          <p14:tracePt t="104576" x="676275" y="1639888"/>
          <p14:tracePt t="104578" x="676275" y="1625600"/>
          <p14:tracePt t="104580" x="655638" y="1625600"/>
          <p14:tracePt t="104581" x="649288" y="1625600"/>
          <p14:tracePt t="104583" x="641350" y="1625600"/>
          <p14:tracePt t="104585" x="635000" y="1625600"/>
          <p14:tracePt t="104587" x="628650" y="1625600"/>
          <p14:tracePt t="104590" x="622300" y="1619250"/>
          <p14:tracePt t="104593" x="608013" y="1619250"/>
          <p14:tracePt t="104599" x="601663" y="1619250"/>
          <p14:tracePt t="104606" x="601663" y="1611313"/>
          <p14:tracePt t="105764" x="601663" y="1625600"/>
          <p14:tracePt t="105765" x="601663" y="1631950"/>
          <p14:tracePt t="105768" x="601663" y="1639888"/>
          <p14:tracePt t="105769" x="601663" y="1646238"/>
          <p14:tracePt t="105771" x="601663" y="1652588"/>
          <p14:tracePt t="105774" x="601663" y="1660525"/>
          <p14:tracePt t="105776" x="614363" y="1679575"/>
          <p14:tracePt t="105778" x="614363" y="1687513"/>
          <p14:tracePt t="105779" x="614363" y="1693863"/>
          <p14:tracePt t="105781" x="622300" y="1714500"/>
          <p14:tracePt t="105783" x="622300" y="1728788"/>
          <p14:tracePt t="105786" x="628650" y="1735138"/>
          <p14:tracePt t="105787" x="628650" y="1755775"/>
          <p14:tracePt t="105789" x="628650" y="1768475"/>
          <p14:tracePt t="105792" x="641350" y="1789113"/>
          <p14:tracePt t="105794" x="649288" y="1809750"/>
          <p14:tracePt t="105795" x="649288" y="1824038"/>
          <p14:tracePt t="105797" x="649288" y="1830388"/>
          <p14:tracePt t="105799" x="655638" y="1857375"/>
          <p14:tracePt t="105804" x="669925" y="1905000"/>
          <p14:tracePt t="105807" x="669925" y="1925638"/>
          <p14:tracePt t="105811" x="682625" y="1960563"/>
          <p14:tracePt t="105816" x="696913" y="2035175"/>
          <p14:tracePt t="105821" x="703263" y="2082800"/>
          <p14:tracePt t="105823" x="717550" y="2103438"/>
          <p14:tracePt t="105825" x="723900" y="2151063"/>
          <p14:tracePt t="105827" x="730250" y="2171700"/>
          <p14:tracePt t="105829" x="744538" y="2198688"/>
          <p14:tracePt t="105832" x="750888" y="2233613"/>
          <p14:tracePt t="105833" x="765175" y="2247900"/>
          <p14:tracePt t="105836" x="771525" y="2281238"/>
          <p14:tracePt t="105837" x="785813" y="2301875"/>
          <p14:tracePt t="105839" x="792163" y="2328863"/>
          <p14:tracePt t="105841" x="806450" y="2355850"/>
          <p14:tracePt t="105843" x="812800" y="2376488"/>
          <p14:tracePt t="105845" x="833438" y="2397125"/>
          <p14:tracePt t="105847" x="833438" y="2411413"/>
          <p14:tracePt t="105849" x="839788" y="2444750"/>
          <p14:tracePt t="105852" x="860425" y="2465388"/>
          <p14:tracePt t="105853" x="866775" y="2479675"/>
          <p14:tracePt t="105856" x="881063" y="2500313"/>
          <p14:tracePt t="105857" x="887413" y="2520950"/>
          <p14:tracePt t="105859" x="901700" y="2541588"/>
          <p14:tracePt t="105862" x="901700" y="2568575"/>
          <p14:tracePt t="105864" x="908050" y="2589213"/>
          <p14:tracePt t="105867" x="928688" y="2609850"/>
          <p14:tracePt t="105868" x="935038" y="2622550"/>
          <p14:tracePt t="105869" x="942975" y="2643188"/>
          <p14:tracePt t="105872" x="955675" y="2663825"/>
          <p14:tracePt t="105874" x="963613" y="2678113"/>
          <p14:tracePt t="105876" x="976313" y="2711450"/>
          <p14:tracePt t="105879" x="984250" y="2732088"/>
          <p14:tracePt t="105883" x="1003300" y="2779713"/>
          <p14:tracePt t="105885" x="1003300" y="2794000"/>
          <p14:tracePt t="105890" x="1031875" y="2874963"/>
          <p14:tracePt t="105891" x="1044575" y="2903538"/>
          <p14:tracePt t="105893" x="1044575" y="2924175"/>
          <p14:tracePt t="105895" x="1052513" y="2951163"/>
          <p14:tracePt t="105897" x="1052513" y="2978150"/>
          <p14:tracePt t="105899" x="1065213" y="3013075"/>
          <p14:tracePt t="105904" x="1071563" y="3067050"/>
          <p14:tracePt t="105906" x="1071563" y="3100388"/>
          <p14:tracePt t="105908" x="1071563" y="3128963"/>
          <p14:tracePt t="105910" x="1079500" y="3155950"/>
          <p14:tracePt t="105912" x="1079500" y="3176588"/>
          <p14:tracePt t="105914" x="1092200" y="3203575"/>
          <p14:tracePt t="105917" x="1092200" y="3251200"/>
          <p14:tracePt t="105919" x="1092200" y="3271838"/>
          <p14:tracePt t="105921" x="1092200" y="3298825"/>
          <p14:tracePt t="105923" x="1092200" y="3325813"/>
          <p14:tracePt t="105925" x="1100138" y="3346450"/>
          <p14:tracePt t="105927" x="1100138" y="3367088"/>
          <p14:tracePt t="105930" x="1100138" y="3394075"/>
          <p14:tracePt t="105931" x="1100138" y="3408363"/>
          <p14:tracePt t="105933" x="1100138" y="3429000"/>
          <p14:tracePt t="105936" x="1100138" y="3455988"/>
          <p14:tracePt t="105937" x="1100138" y="3476625"/>
          <p14:tracePt t="105940" x="1100138" y="3490913"/>
          <p14:tracePt t="105942" x="1100138" y="3497263"/>
          <p14:tracePt t="105943" x="1100138" y="3517900"/>
          <p14:tracePt t="105946" x="1100138" y="3532188"/>
          <p14:tracePt t="105947" x="1100138" y="3551238"/>
          <p14:tracePt t="105949" x="1100138" y="3571875"/>
          <p14:tracePt t="105952" x="1100138" y="3579813"/>
          <p14:tracePt t="105953" x="1100138" y="3592513"/>
          <p14:tracePt t="105957" x="1100138" y="3600450"/>
          <p14:tracePt t="105958" x="1100138" y="3619500"/>
          <p14:tracePt t="105959" x="1100138" y="3627438"/>
          <p14:tracePt t="105961" x="1100138" y="3633788"/>
          <p14:tracePt t="105963" x="1100138" y="3648075"/>
          <p14:tracePt t="105965" x="1100138" y="3660775"/>
          <p14:tracePt t="105967" x="1100138" y="3668713"/>
          <p14:tracePt t="105969" x="1100138" y="3675063"/>
          <p14:tracePt t="105971" x="1100138" y="3681413"/>
          <p14:tracePt t="105973" x="1100138" y="3689350"/>
          <p14:tracePt t="105975" x="1100138" y="3695700"/>
          <p14:tracePt t="105977" x="1092200" y="3695700"/>
          <p14:tracePt t="105979" x="1092200" y="3716338"/>
          <p14:tracePt t="105986" x="1092200" y="3722688"/>
          <p14:tracePt t="105990" x="1092200" y="3729038"/>
          <p14:tracePt t="105996" x="1092200" y="3736975"/>
          <p14:tracePt t="106024" x="1085850" y="3736975"/>
          <p14:tracePt t="106082" x="1085850" y="3729038"/>
          <p14:tracePt t="106137" x="1085850" y="3722688"/>
          <p14:tracePt t="106144" x="1085850" y="3716338"/>
          <p14:tracePt t="106154" x="1085850" y="3702050"/>
          <p14:tracePt t="106172" x="1085850" y="3695700"/>
          <p14:tracePt t="106188" x="1085850" y="3689350"/>
          <p14:tracePt t="106196" x="1085850" y="3681413"/>
          <p14:tracePt t="106204" x="1085850" y="3675063"/>
          <p14:tracePt t="106205" x="1085850" y="3668713"/>
          <p14:tracePt t="106212" x="1085850" y="3660775"/>
          <p14:tracePt t="106216" x="1085850" y="3648075"/>
          <p14:tracePt t="106217" x="1085850" y="3640138"/>
          <p14:tracePt t="106222" x="1085850" y="3633788"/>
          <p14:tracePt t="106225" x="1085850" y="3627438"/>
          <p14:tracePt t="106228" x="1085850" y="3619500"/>
          <p14:tracePt t="106231" x="1085850" y="3613150"/>
          <p14:tracePt t="106233" x="1085850" y="3606800"/>
          <p14:tracePt t="106236" x="1085850" y="3592513"/>
          <p14:tracePt t="106239" x="1085850" y="3586163"/>
          <p14:tracePt t="106615" x="1085850" y="3600450"/>
          <p14:tracePt t="106681" x="1085850" y="3606800"/>
          <p14:tracePt t="106691" x="1092200" y="3606800"/>
          <p14:tracePt t="106698" x="1100138" y="3606800"/>
          <p14:tracePt t="106704" x="1106488" y="3613150"/>
          <p14:tracePt t="106707" x="1120775" y="3613150"/>
          <p14:tracePt t="106710" x="1127125" y="3613150"/>
          <p14:tracePt t="106714" x="1133475" y="3613150"/>
          <p14:tracePt t="106718" x="1141413" y="3613150"/>
          <p14:tracePt t="106720" x="1147763" y="3613150"/>
          <p14:tracePt t="106722" x="1154113" y="3613150"/>
          <p14:tracePt t="106726" x="1160463" y="3613150"/>
          <p14:tracePt t="106728" x="1174750" y="3613150"/>
          <p14:tracePt t="106731" x="1181100" y="3613150"/>
          <p14:tracePt t="106735" x="1189038" y="3613150"/>
          <p14:tracePt t="106737" x="1195388" y="3613150"/>
          <p14:tracePt t="106739" x="1209675" y="3613150"/>
          <p14:tracePt t="106744" x="1222375" y="3613150"/>
          <p14:tracePt t="106746" x="1236663" y="3613150"/>
          <p14:tracePt t="106750" x="1257300" y="3613150"/>
          <p14:tracePt t="106752" x="1263650" y="3613150"/>
          <p14:tracePt t="106753" x="1270000" y="3613150"/>
          <p14:tracePt t="106756" x="1284288" y="3613150"/>
          <p14:tracePt t="106758" x="1290638" y="3613150"/>
          <p14:tracePt t="106760" x="1311275" y="3613150"/>
          <p14:tracePt t="106762" x="1317625" y="3613150"/>
          <p14:tracePt t="106764" x="1325563" y="3600450"/>
          <p14:tracePt t="106766" x="1346200" y="3600450"/>
          <p14:tracePt t="106768" x="1358900" y="3600450"/>
          <p14:tracePt t="106769" x="1379538" y="3600450"/>
          <p14:tracePt t="106771" x="1393825" y="3600450"/>
          <p14:tracePt t="106773" x="1414463" y="3592513"/>
          <p14:tracePt t="106775" x="1441450" y="3592513"/>
          <p14:tracePt t="106777" x="1462088" y="3592513"/>
          <p14:tracePt t="106779" x="1489075" y="3586163"/>
          <p14:tracePt t="106781" x="1522413" y="3586163"/>
          <p14:tracePt t="106784" x="1550988" y="3586163"/>
          <p14:tracePt t="106786" x="1590675" y="3586163"/>
          <p14:tracePt t="106787" x="1619250" y="3586163"/>
          <p14:tracePt t="106790" x="1660525" y="3571875"/>
          <p14:tracePt t="106792" x="1700213" y="3571875"/>
          <p14:tracePt t="106794" x="1741488" y="3571875"/>
          <p14:tracePt t="106796" x="1797050" y="3559175"/>
          <p14:tracePt t="106797" x="1836738" y="3559175"/>
          <p14:tracePt t="106799" x="1892300" y="3559175"/>
          <p14:tracePt t="106802" x="1954213" y="3551238"/>
          <p14:tracePt t="106803" x="2008188" y="3551238"/>
          <p14:tracePt t="106806" x="2103438" y="3551238"/>
          <p14:tracePt t="106808" x="2179638" y="3551238"/>
          <p14:tracePt t="106810" x="2254250" y="3551238"/>
          <p14:tracePt t="106812" x="2363788" y="3551238"/>
          <p14:tracePt t="106813" x="2452688" y="3551238"/>
          <p14:tracePt t="106815" x="2541588" y="3551238"/>
          <p14:tracePt t="106817" x="2636838" y="3551238"/>
          <p14:tracePt t="106819" x="2725738" y="3551238"/>
          <p14:tracePt t="106821" x="2835275" y="3551238"/>
          <p14:tracePt t="106823" x="2930525" y="3551238"/>
          <p14:tracePt t="106826" x="3019425" y="3551238"/>
          <p14:tracePt t="106828" x="3128963" y="3551238"/>
          <p14:tracePt t="106829" x="3224213" y="3551238"/>
          <p14:tracePt t="106831" x="3333750" y="3551238"/>
          <p14:tracePt t="106833" x="3441700" y="3551238"/>
          <p14:tracePt t="106836" x="3530600" y="3551238"/>
          <p14:tracePt t="106838" x="3627438" y="3551238"/>
          <p14:tracePt t="106839" x="3735388" y="3551238"/>
          <p14:tracePt t="106842" x="3824288" y="3551238"/>
          <p14:tracePt t="106843" x="3933825" y="3551238"/>
          <p14:tracePt t="106846" x="4043363" y="3551238"/>
          <p14:tracePt t="106847" x="4152900" y="3551238"/>
          <p14:tracePt t="106849" x="4268788" y="3551238"/>
          <p14:tracePt t="106852" x="4357688" y="3551238"/>
          <p14:tracePt t="106853" x="4467225" y="3551238"/>
          <p14:tracePt t="106855" x="4576763" y="3551238"/>
          <p14:tracePt t="106858" x="4686300" y="3551238"/>
          <p14:tracePt t="106859" x="4781550" y="3551238"/>
          <p14:tracePt t="106862" x="4903788" y="3551238"/>
          <p14:tracePt t="106863" x="5013325" y="3551238"/>
          <p14:tracePt t="106865" x="5108575" y="3551238"/>
          <p14:tracePt t="106867" x="5218113" y="3551238"/>
          <p14:tracePt t="106869" x="5327650" y="3551238"/>
          <p14:tracePt t="106871" x="5437188" y="3551238"/>
          <p14:tracePt t="106873" x="5526088" y="3551238"/>
          <p14:tracePt t="106876" x="5621338" y="3551238"/>
          <p14:tracePt t="106878" x="5730875" y="3551238"/>
          <p14:tracePt t="106879" x="5840413" y="3551238"/>
          <p14:tracePt t="106881" x="5929313" y="3551238"/>
          <p14:tracePt t="106883" x="6024563" y="3551238"/>
          <p14:tracePt t="106886" x="6113463" y="3551238"/>
          <p14:tracePt t="106887" x="6208713" y="3551238"/>
          <p14:tracePt t="106889" x="6276975" y="3551238"/>
          <p14:tracePt t="106891" x="6372225" y="3551238"/>
          <p14:tracePt t="106893" x="6448425" y="3551238"/>
          <p14:tracePt t="106896" x="6523038" y="3551238"/>
          <p14:tracePt t="106897" x="6591300" y="3551238"/>
          <p14:tracePt t="106899" x="6686550" y="3551238"/>
          <p14:tracePt t="106902" x="6761163" y="3551238"/>
          <p14:tracePt t="106903" x="6837363" y="3551238"/>
          <p14:tracePt t="106905" x="6905625" y="3551238"/>
          <p14:tracePt t="106908" x="6967538" y="3551238"/>
          <p14:tracePt t="106909" x="7042150" y="3551238"/>
          <p14:tracePt t="106912" x="7110413" y="3551238"/>
          <p14:tracePt t="106914" x="7185025" y="3551238"/>
          <p14:tracePt t="106915" x="7261225" y="3551238"/>
          <p14:tracePt t="106917" x="7335838" y="3551238"/>
          <p14:tracePt t="106919" x="7389813" y="3551238"/>
          <p14:tracePt t="106921" x="7466013" y="3551238"/>
          <p14:tracePt t="106923" x="7519988" y="3551238"/>
          <p14:tracePt t="106926" x="7581900" y="3551238"/>
          <p14:tracePt t="106928" x="7650163" y="3551238"/>
          <p14:tracePt t="106929" x="7712075" y="3565525"/>
          <p14:tracePt t="106931" x="7772400" y="3565525"/>
          <p14:tracePt t="106933" x="7827963" y="3565525"/>
          <p14:tracePt t="106936" x="7881938" y="3565525"/>
          <p14:tracePt t="106937" x="7923213" y="3565525"/>
          <p14:tracePt t="106940" x="7977188" y="3579813"/>
          <p14:tracePt t="106942" x="8018463" y="3579813"/>
          <p14:tracePt t="106944" x="8053388" y="3579813"/>
          <p14:tracePt t="106945" x="8093075" y="3579813"/>
          <p14:tracePt t="106947" x="8134350" y="3579813"/>
          <p14:tracePt t="106949" x="8175625" y="3579813"/>
          <p14:tracePt t="106952" x="8202613" y="3579813"/>
          <p14:tracePt t="106953" x="8243888" y="3579813"/>
          <p14:tracePt t="106956" x="8270875" y="3579813"/>
          <p14:tracePt t="106958" x="8312150" y="3579813"/>
          <p14:tracePt t="106960" x="8339138" y="3579813"/>
          <p14:tracePt t="106962" x="8374063" y="3579813"/>
          <p14:tracePt t="106964" x="8401050" y="3579813"/>
          <p14:tracePt t="106965" x="8428038" y="3579813"/>
          <p14:tracePt t="106967" x="8462963" y="3579813"/>
          <p14:tracePt t="106969" x="8475663" y="3579813"/>
          <p14:tracePt t="106971" x="8504238" y="3579813"/>
          <p14:tracePt t="106973" x="8524875" y="3579813"/>
          <p14:tracePt t="106976" x="8551863" y="3579813"/>
          <p14:tracePt t="106978" x="8572500" y="3579813"/>
          <p14:tracePt t="106979" x="8585200" y="3579813"/>
          <p14:tracePt t="106982" x="8605838" y="3579813"/>
          <p14:tracePt t="106983" x="8632825" y="3579813"/>
          <p14:tracePt t="106986" x="8640763" y="3579813"/>
          <p14:tracePt t="106987" x="8661400" y="3579813"/>
          <p14:tracePt t="106989" x="8674100" y="3579813"/>
          <p14:tracePt t="106991" x="8682038" y="3579813"/>
          <p14:tracePt t="106993" x="8694738" y="3579813"/>
          <p14:tracePt t="106996" x="8701088" y="3579813"/>
          <p14:tracePt t="106997" x="8709025" y="3579813"/>
          <p14:tracePt t="106999" x="8715375" y="3579813"/>
          <p14:tracePt t="107001" x="8721725" y="3586163"/>
          <p14:tracePt t="107003" x="8729663" y="3586163"/>
          <p14:tracePt t="107006" x="8736013" y="3586163"/>
          <p14:tracePt t="107010" x="8742363" y="3586163"/>
          <p14:tracePt t="107015" x="8756650" y="3586163"/>
          <p14:tracePt t="107040" x="8763000" y="3586163"/>
          <p14:tracePt t="107049" x="8769350" y="3586163"/>
          <p14:tracePt t="107053" x="8777288" y="3586163"/>
          <p14:tracePt t="107058" x="8783638" y="3586163"/>
          <p14:tracePt t="107063" x="8789988" y="3586163"/>
          <p14:tracePt t="107069" x="8797925" y="3592513"/>
          <p14:tracePt t="107076" x="8810625" y="3592513"/>
          <p14:tracePt t="107079" x="8818563" y="3592513"/>
          <p14:tracePt t="107083" x="8824913" y="3592513"/>
          <p14:tracePt t="107086" x="8831263" y="3592513"/>
          <p14:tracePt t="107092" x="8837613" y="3600450"/>
          <p14:tracePt t="107094" x="8845550" y="3600450"/>
          <p14:tracePt t="107097" x="8851900" y="3600450"/>
          <p14:tracePt t="107102" x="8866188" y="3600450"/>
          <p14:tracePt t="107103" x="8872538" y="3600450"/>
          <p14:tracePt t="107106" x="8878888" y="3600450"/>
          <p14:tracePt t="107110" x="8886825" y="3600450"/>
          <p14:tracePt t="107111" x="8893175" y="3600450"/>
          <p14:tracePt t="107114" x="8899525" y="3600450"/>
          <p14:tracePt t="107115" x="8905875" y="3600450"/>
          <p14:tracePt t="107119" x="8920163" y="3600450"/>
          <p14:tracePt t="107122" x="8926513" y="3600450"/>
          <p14:tracePt t="107123" x="8934450" y="3600450"/>
          <p14:tracePt t="107125" x="8940800" y="3600450"/>
          <p14:tracePt t="107127" x="8955088" y="3600450"/>
          <p14:tracePt t="107129" x="8961438" y="3600450"/>
          <p14:tracePt t="107131" x="8975725" y="3600450"/>
          <p14:tracePt t="107133" x="8988425" y="3600450"/>
          <p14:tracePt t="107136" x="8994775" y="3600450"/>
          <p14:tracePt t="107137" x="9015413" y="3600450"/>
          <p14:tracePt t="107139" x="9029700" y="3600450"/>
          <p14:tracePt t="107141" x="9036050" y="3600450"/>
          <p14:tracePt t="107143" x="9056688" y="3600450"/>
          <p14:tracePt t="107146" x="9070975" y="3600450"/>
          <p14:tracePt t="107147" x="9091613" y="3600450"/>
          <p14:tracePt t="107149" x="9104313" y="3600450"/>
          <p14:tracePt t="107151" x="9124950" y="3600450"/>
          <p14:tracePt t="107154" x="9145588" y="3600450"/>
          <p14:tracePt t="107155" x="9159875" y="3600450"/>
          <p14:tracePt t="107158" x="9180513" y="3600450"/>
          <p14:tracePt t="107159" x="9193213" y="3600450"/>
          <p14:tracePt t="107162" x="9220200" y="3600450"/>
          <p14:tracePt t="107163" x="9240838" y="3600450"/>
          <p14:tracePt t="107165" x="9261475" y="3600450"/>
          <p14:tracePt t="107167" x="9288463" y="3600450"/>
          <p14:tracePt t="107169" x="9302750" y="3600450"/>
          <p14:tracePt t="107171" x="9323388" y="3600450"/>
          <p14:tracePt t="107174" x="9344025" y="3600450"/>
          <p14:tracePt t="107176" x="9371013" y="3600450"/>
          <p14:tracePt t="107178" x="9385300" y="3600450"/>
          <p14:tracePt t="107179" x="9418638" y="3600450"/>
          <p14:tracePt t="107181" x="9432925" y="3600450"/>
          <p14:tracePt t="107183" x="9453563" y="3600450"/>
          <p14:tracePt t="107186" x="9480550" y="3600450"/>
          <p14:tracePt t="107188" x="9501188" y="3600450"/>
          <p14:tracePt t="107190" x="9513888" y="3600450"/>
          <p14:tracePt t="107192" x="9542463" y="3600450"/>
          <p14:tracePt t="107194" x="9563100" y="3600450"/>
          <p14:tracePt t="107195" x="9590088" y="3600450"/>
          <p14:tracePt t="107197" x="9610725" y="3600450"/>
          <p14:tracePt t="107199" x="9623425" y="3600450"/>
          <p14:tracePt t="107202" x="9658350" y="3600450"/>
          <p14:tracePt t="107203" x="9671050" y="3600450"/>
          <p14:tracePt t="107205" x="9691688" y="3600450"/>
          <p14:tracePt t="107207" x="9705975" y="3600450"/>
          <p14:tracePt t="107209" x="9739313" y="3613150"/>
          <p14:tracePt t="107212" x="9747250" y="3613150"/>
          <p14:tracePt t="107214" x="9774238" y="3613150"/>
          <p14:tracePt t="107216" x="9788525" y="3613150"/>
          <p14:tracePt t="107217" x="9807575" y="3613150"/>
          <p14:tracePt t="107219" x="9815513" y="3619500"/>
          <p14:tracePt t="107221" x="9828213" y="3619500"/>
          <p14:tracePt t="107223" x="9848850" y="3619500"/>
          <p14:tracePt t="107225" x="9869488" y="3627438"/>
          <p14:tracePt t="107227" x="9875838" y="3627438"/>
          <p14:tracePt t="107231" x="9890125" y="3640138"/>
          <p14:tracePt t="107232" x="9910763" y="3640138"/>
          <p14:tracePt t="107233" x="9917113" y="3640138"/>
          <p14:tracePt t="107236" x="9931400" y="3640138"/>
          <p14:tracePt t="107237" x="9944100" y="3648075"/>
          <p14:tracePt t="107239" x="9952038" y="3648075"/>
          <p14:tracePt t="107241" x="9958388" y="3648075"/>
          <p14:tracePt t="107243" x="9964738" y="3648075"/>
          <p14:tracePt t="107246" x="9979025" y="3648075"/>
          <p14:tracePt t="107247" x="9993313" y="3654425"/>
          <p14:tracePt t="107249" x="9999663" y="3654425"/>
          <p14:tracePt t="107253" x="10006013" y="3654425"/>
          <p14:tracePt t="107255" x="10012363" y="3654425"/>
          <p14:tracePt t="107257" x="10020300" y="3654425"/>
          <p14:tracePt t="107263" x="10026650" y="3654425"/>
          <p14:tracePt t="107265" x="10033000" y="3654425"/>
          <p14:tracePt t="107271" x="10040938" y="3654425"/>
          <p14:tracePt t="107281" x="10053638" y="3654425"/>
          <p14:tracePt t="107344" x="10061575" y="3654425"/>
          <p14:tracePt t="107347" x="10067925" y="3654425"/>
          <p14:tracePt t="107354" x="10074275" y="3654425"/>
          <p14:tracePt t="107358" x="10082213" y="3654425"/>
          <p14:tracePt t="107360" x="10088563" y="3654425"/>
          <p14:tracePt t="107363" x="10094913" y="3654425"/>
          <p14:tracePt t="107367" x="10109200" y="3654425"/>
          <p14:tracePt t="107372" x="10115550" y="3654425"/>
          <p14:tracePt t="107376" x="10121900" y="3654425"/>
          <p14:tracePt t="107378" x="10129838" y="3654425"/>
          <p14:tracePt t="107381" x="10136188" y="3654425"/>
          <p14:tracePt t="107383" x="10142538" y="3654425"/>
          <p14:tracePt t="107387" x="10150475" y="3654425"/>
          <p14:tracePt t="107390" x="10163175" y="3654425"/>
          <p14:tracePt t="107392" x="10169525" y="3654425"/>
          <p14:tracePt t="107396" x="10183813" y="3654425"/>
          <p14:tracePt t="107399" x="10190163" y="3654425"/>
          <p14:tracePt t="107402" x="10198100" y="3654425"/>
          <p14:tracePt t="107403" x="10210800" y="3654425"/>
          <p14:tracePt t="107408" x="10218738" y="3654425"/>
          <p14:tracePt t="107409" x="10225088" y="3654425"/>
          <p14:tracePt t="107416" x="10231438" y="3654425"/>
          <p14:tracePt t="107421" x="10237788" y="3654425"/>
          <p14:tracePt t="107480" x="10237788" y="3640138"/>
          <p14:tracePt t="107487" x="10237788" y="3633788"/>
          <p14:tracePt t="107491" x="10237788" y="3627438"/>
          <p14:tracePt t="107498" x="10231438" y="3619500"/>
          <p14:tracePt t="107504" x="10218738" y="3613150"/>
          <p14:tracePt t="107508" x="10210800" y="3613150"/>
          <p14:tracePt t="107514" x="10204450" y="3606800"/>
          <p14:tracePt t="107516" x="10198100" y="3606800"/>
          <p14:tracePt t="107520" x="10190163" y="3600450"/>
          <p14:tracePt t="107523" x="10183813" y="3600450"/>
          <p14:tracePt t="107524" x="10177463" y="3586163"/>
          <p14:tracePt t="107526" x="10163175" y="3586163"/>
          <p14:tracePt t="107527" x="10156825" y="3579813"/>
          <p14:tracePt t="107529" x="10150475" y="3579813"/>
          <p14:tracePt t="107532" x="10142538" y="3579813"/>
          <p14:tracePt t="107533" x="10136188" y="3579813"/>
          <p14:tracePt t="107536" x="10129838" y="3571875"/>
          <p14:tracePt t="107537" x="10121900" y="3571875"/>
          <p14:tracePt t="107539" x="10109200" y="3571875"/>
          <p14:tracePt t="107541" x="10101263" y="3565525"/>
          <p14:tracePt t="107544" x="10088563" y="3565525"/>
          <p14:tracePt t="107546" x="10082213" y="3559175"/>
          <p14:tracePt t="107547" x="10074275" y="3559175"/>
          <p14:tracePt t="107550" x="10053638" y="3559175"/>
          <p14:tracePt t="107551" x="10047288" y="3559175"/>
          <p14:tracePt t="107553" x="10033000" y="3551238"/>
          <p14:tracePt t="107555" x="10020300" y="3551238"/>
          <p14:tracePt t="107557" x="10012363" y="3551238"/>
          <p14:tracePt t="107559" x="9999663" y="3551238"/>
          <p14:tracePt t="107562" x="9993313" y="3551238"/>
          <p14:tracePt t="107563" x="9972675" y="3551238"/>
          <p14:tracePt t="107565" x="9958388" y="3551238"/>
          <p14:tracePt t="107571" x="9931400" y="3551238"/>
          <p14:tracePt t="107573" x="9917113" y="3551238"/>
          <p14:tracePt t="107575" x="9910763" y="3538538"/>
          <p14:tracePt t="107576" x="9890125" y="3538538"/>
          <p14:tracePt t="107577" x="9883775" y="3538538"/>
          <p14:tracePt t="107580" x="9869488" y="3538538"/>
          <p14:tracePt t="107582" x="9848850" y="3538538"/>
          <p14:tracePt t="107584" x="9828213" y="3538538"/>
          <p14:tracePt t="107586" x="9821863" y="3538538"/>
          <p14:tracePt t="107587" x="9807575" y="3538538"/>
          <p14:tracePt t="107590" x="9788525" y="3538538"/>
          <p14:tracePt t="107592" x="9780588" y="3538538"/>
          <p14:tracePt t="107594" x="9753600" y="3538538"/>
          <p14:tracePt t="107596" x="9747250" y="3538538"/>
          <p14:tracePt t="107597" x="9732963" y="3538538"/>
          <p14:tracePt t="107599" x="9712325" y="3538538"/>
          <p14:tracePt t="107601" x="9705975" y="3538538"/>
          <p14:tracePt t="107603" x="9691688" y="3538538"/>
          <p14:tracePt t="107606" x="9671050" y="3538538"/>
          <p14:tracePt t="107608" x="9664700" y="3538538"/>
          <p14:tracePt t="107610" x="9650413" y="3538538"/>
          <p14:tracePt t="107612" x="9631363" y="3538538"/>
          <p14:tracePt t="107613" x="9610725" y="3538538"/>
          <p14:tracePt t="107615" x="9602788" y="3538538"/>
          <p14:tracePt t="107617" x="9590088" y="3538538"/>
          <p14:tracePt t="107619" x="9569450" y="3538538"/>
          <p14:tracePt t="107622" x="9555163" y="3538538"/>
          <p14:tracePt t="107624" x="9534525" y="3538538"/>
          <p14:tracePt t="107626" x="9528175" y="3538538"/>
          <p14:tracePt t="107628" x="9513888" y="3538538"/>
          <p14:tracePt t="107629" x="9507538" y="3538538"/>
          <p14:tracePt t="107631" x="9494838" y="3538538"/>
          <p14:tracePt t="107633" x="9480550" y="3551238"/>
          <p14:tracePt t="107636" x="9459913" y="3551238"/>
          <p14:tracePt t="107638" x="9453563" y="3551238"/>
          <p14:tracePt t="107639" x="9445625" y="3551238"/>
          <p14:tracePt t="107641" x="9432925" y="3551238"/>
          <p14:tracePt t="107643" x="9412288" y="3551238"/>
          <p14:tracePt t="107645" x="9405938" y="3551238"/>
          <p14:tracePt t="107647" x="9398000" y="3551238"/>
          <p14:tracePt t="107649" x="9391650" y="3551238"/>
          <p14:tracePt t="107651" x="9377363" y="3551238"/>
          <p14:tracePt t="107653" x="9364663" y="3559175"/>
          <p14:tracePt t="107655" x="9356725" y="3559175"/>
          <p14:tracePt t="107657" x="9350375" y="3559175"/>
          <p14:tracePt t="107659" x="9344025" y="3559175"/>
          <p14:tracePt t="107664" x="9323388" y="3559175"/>
          <p14:tracePt t="107666" x="9317038" y="3559175"/>
          <p14:tracePt t="107667" x="9309100" y="3559175"/>
          <p14:tracePt t="107669" x="9309100" y="3565525"/>
          <p14:tracePt t="107671" x="9288463" y="3565525"/>
          <p14:tracePt t="107676" x="9282113" y="3565525"/>
          <p14:tracePt t="107678" x="9275763" y="3565525"/>
          <p14:tracePt t="107680" x="9269413" y="3565525"/>
          <p14:tracePt t="107683" x="9261475" y="3565525"/>
          <p14:tracePt t="107686" x="9255125" y="3565525"/>
          <p14:tracePt t="107690" x="9248775" y="3565525"/>
          <p14:tracePt t="107692" x="9234488" y="3565525"/>
          <p14:tracePt t="107694" x="9228138" y="3565525"/>
          <p14:tracePt t="107698" x="9220200" y="3565525"/>
          <p14:tracePt t="107702" x="9213850" y="3565525"/>
          <p14:tracePt t="107706" x="9207500" y="3565525"/>
          <p14:tracePt t="107710" x="9199563" y="3565525"/>
          <p14:tracePt t="107712" x="9193213" y="3579813"/>
          <p14:tracePt t="107715" x="9186863" y="3579813"/>
          <p14:tracePt t="107717" x="9172575" y="3579813"/>
          <p14:tracePt t="107721" x="9166225" y="3579813"/>
          <p14:tracePt t="107726" x="9159875" y="3579813"/>
          <p14:tracePt t="107728" x="9151938" y="3579813"/>
          <p14:tracePt t="107731" x="9145588" y="3579813"/>
          <p14:tracePt t="107736" x="9139238" y="3579813"/>
          <p14:tracePt t="107737" x="9131300" y="3579813"/>
          <p14:tracePt t="107739" x="9118600" y="3579813"/>
          <p14:tracePt t="107742" x="9112250" y="3586163"/>
          <p14:tracePt t="107746" x="9104313" y="3586163"/>
          <p14:tracePt t="107747" x="9097963" y="3586163"/>
          <p14:tracePt t="107750" x="9091613" y="3586163"/>
          <p14:tracePt t="107753" x="9070975" y="3586163"/>
          <p14:tracePt t="107757" x="9063038" y="3586163"/>
          <p14:tracePt t="107760" x="9056688" y="3586163"/>
          <p14:tracePt t="107763" x="9043988" y="3586163"/>
          <p14:tracePt t="107765" x="9036050" y="3586163"/>
          <p14:tracePt t="107767" x="9029700" y="3586163"/>
          <p14:tracePt t="107769" x="9015413" y="3586163"/>
          <p14:tracePt t="107772" x="9009063" y="3586163"/>
          <p14:tracePt t="107774" x="9002713" y="3592513"/>
          <p14:tracePt t="107776" x="8994775" y="3592513"/>
          <p14:tracePt t="107777" x="8988425" y="3592513"/>
          <p14:tracePt t="107779" x="8982075" y="3592513"/>
          <p14:tracePt t="107781" x="8975725" y="3592513"/>
          <p14:tracePt t="107783" x="8967788" y="3592513"/>
          <p14:tracePt t="107786" x="8955088" y="3592513"/>
          <p14:tracePt t="107787" x="8947150" y="3592513"/>
          <p14:tracePt t="107790" x="8934450" y="3592513"/>
          <p14:tracePt t="107794" x="8913813" y="3592513"/>
          <p14:tracePt t="107798" x="8899525" y="3592513"/>
          <p14:tracePt t="107802" x="8878888" y="3592513"/>
          <p14:tracePt t="107803" x="8872538" y="3592513"/>
          <p14:tracePt t="107808" x="8866188" y="3592513"/>
          <p14:tracePt t="107809" x="8858250" y="3592513"/>
          <p14:tracePt t="107811" x="8851900" y="3592513"/>
          <p14:tracePt t="107814" x="8837613" y="3592513"/>
          <p14:tracePt t="107815" x="8831263" y="3592513"/>
          <p14:tracePt t="107817" x="8824913" y="3592513"/>
          <p14:tracePt t="107819" x="8818563" y="3592513"/>
          <p14:tracePt t="107822" x="8810625" y="3592513"/>
          <p14:tracePt t="107826" x="8804275" y="3592513"/>
          <p14:tracePt t="107828" x="8797925" y="3592513"/>
          <p14:tracePt t="107829" x="8783638" y="3592513"/>
          <p14:tracePt t="107833" x="8777288" y="3592513"/>
          <p14:tracePt t="107836" x="8769350" y="3592513"/>
          <p14:tracePt t="107842" x="8763000" y="3592513"/>
          <p14:tracePt t="107844" x="8763000" y="3600450"/>
          <p14:tracePt t="107847" x="8756650" y="3600450"/>
          <p14:tracePt t="107884" x="8756650" y="3606800"/>
          <p14:tracePt t="107891" x="8750300" y="3613150"/>
          <p14:tracePt t="107896" x="8750300" y="3619500"/>
          <p14:tracePt t="107899" x="8750300" y="3633788"/>
          <p14:tracePt t="107903" x="8750300" y="3640138"/>
          <p14:tracePt t="107908" x="8750300" y="3648075"/>
          <p14:tracePt t="107912" x="8742363" y="3648075"/>
          <p14:tracePt t="107914" x="8742363" y="3654425"/>
          <p14:tracePt t="107919" x="8742363" y="3660775"/>
          <p14:tracePt t="107922" x="8736013" y="3660775"/>
          <p14:tracePt t="107928" x="8736013" y="3668713"/>
          <p14:tracePt t="107931" x="8721725" y="3668713"/>
          <p14:tracePt t="107933" x="8721725" y="3675063"/>
          <p14:tracePt t="107942" x="8721725" y="3681413"/>
          <p14:tracePt t="107946" x="8715375" y="3681413"/>
          <p14:tracePt t="107952" x="8715375" y="3695700"/>
          <p14:tracePt t="107967" x="8715375" y="3702050"/>
          <p14:tracePt t="107980" x="8715375" y="3708400"/>
          <p14:tracePt t="107986" x="8715375" y="3716338"/>
          <p14:tracePt t="107997" x="8715375" y="3722688"/>
          <p14:tracePt t="108003" x="8729663" y="3722688"/>
          <p14:tracePt t="108006" x="8729663" y="3729038"/>
          <p14:tracePt t="108012" x="8736013" y="3729038"/>
          <p14:tracePt t="108013" x="8736013" y="3736975"/>
          <p14:tracePt t="108019" x="8742363" y="3749675"/>
          <p14:tracePt t="108024" x="8750300" y="3757613"/>
          <p14:tracePt t="108028" x="8756650" y="3763963"/>
          <p14:tracePt t="108031" x="8763000" y="3763963"/>
          <p14:tracePt t="108033" x="8769350" y="3770313"/>
          <p14:tracePt t="108038" x="8789988" y="3770313"/>
          <p14:tracePt t="108040" x="8797925" y="3776663"/>
          <p14:tracePt t="108042" x="8804275" y="3776663"/>
          <p14:tracePt t="108044" x="8810625" y="3784600"/>
          <p14:tracePt t="108046" x="8818563" y="3784600"/>
          <p14:tracePt t="108047" x="8831263" y="3784600"/>
          <p14:tracePt t="108050" x="8837613" y="3784600"/>
          <p14:tracePt t="108051" x="8851900" y="3797300"/>
          <p14:tracePt t="108053" x="8858250" y="3797300"/>
          <p14:tracePt t="108056" x="8872538" y="3797300"/>
          <p14:tracePt t="108058" x="8886825" y="3805238"/>
          <p14:tracePt t="108060" x="8893175" y="3805238"/>
          <p14:tracePt t="108061" x="8913813" y="3805238"/>
          <p14:tracePt t="108064" x="8926513" y="3805238"/>
          <p14:tracePt t="108065" x="8934450" y="3805238"/>
          <p14:tracePt t="108067" x="8955088" y="3811588"/>
          <p14:tracePt t="108069" x="8967788" y="3811588"/>
          <p14:tracePt t="108072" x="8988425" y="3811588"/>
          <p14:tracePt t="108074" x="9002713" y="3811588"/>
          <p14:tracePt t="108076" x="9023350" y="3811588"/>
          <p14:tracePt t="108078" x="9050338" y="3811588"/>
          <p14:tracePt t="108080" x="9056688" y="3811588"/>
          <p14:tracePt t="108081" x="9083675" y="3811588"/>
          <p14:tracePt t="108083" x="9104313" y="3811588"/>
          <p14:tracePt t="108086" x="9118600" y="3811588"/>
          <p14:tracePt t="108087" x="9139238" y="3811588"/>
          <p14:tracePt t="108089" x="9151938" y="3811588"/>
          <p14:tracePt t="108092" x="9172575" y="3811588"/>
          <p14:tracePt t="108093" x="9199563" y="3811588"/>
          <p14:tracePt t="108096" x="9220200" y="3811588"/>
          <p14:tracePt t="108097" x="9234488" y="3811588"/>
          <p14:tracePt t="108099" x="9255125" y="3811588"/>
          <p14:tracePt t="108102" x="9275763" y="3811588"/>
          <p14:tracePt t="108103" x="9302750" y="3811588"/>
          <p14:tracePt t="108105" x="9317038" y="3811588"/>
          <p14:tracePt t="108107" x="9337675" y="3811588"/>
          <p14:tracePt t="108109" x="9356725" y="3811588"/>
          <p14:tracePt t="108112" x="9371013" y="3811588"/>
          <p14:tracePt t="108113" x="9391650" y="3811588"/>
          <p14:tracePt t="108115" x="9405938" y="3811588"/>
          <p14:tracePt t="108120" x="9439275" y="3811588"/>
          <p14:tracePt t="108123" x="9459913" y="3811588"/>
          <p14:tracePt t="108127" x="9494838" y="3797300"/>
          <p14:tracePt t="108131" x="9521825" y="3797300"/>
          <p14:tracePt t="108137" x="9555163" y="3790950"/>
          <p14:tracePt t="108138" x="9569450" y="3784600"/>
          <p14:tracePt t="108140" x="9575800" y="3784600"/>
          <p14:tracePt t="108141" x="9590088" y="3770313"/>
          <p14:tracePt t="108143" x="9596438" y="3770313"/>
          <p14:tracePt t="108146" x="9602788" y="3770313"/>
          <p14:tracePt t="108148" x="9610725" y="3763963"/>
          <p14:tracePt t="108150" x="9623425" y="3763963"/>
          <p14:tracePt t="108153" x="9637713" y="3757613"/>
          <p14:tracePt t="108155" x="9644063" y="3757613"/>
          <p14:tracePt t="108157" x="9650413" y="3749675"/>
          <p14:tracePt t="108162" x="9658350" y="3749675"/>
          <p14:tracePt t="108164" x="9658350" y="3743325"/>
          <p14:tracePt t="108165" x="9664700" y="3743325"/>
          <p14:tracePt t="108169" x="9664700" y="3736975"/>
          <p14:tracePt t="108173" x="9671050" y="3736975"/>
          <p14:tracePt t="108175" x="9671050" y="3729038"/>
          <p14:tracePt t="108190" x="9678988" y="3716338"/>
          <p14:tracePt t="108196" x="9678988" y="3708400"/>
          <p14:tracePt t="108203" x="9678988" y="3702050"/>
          <p14:tracePt t="108206" x="9691688" y="3702050"/>
          <p14:tracePt t="108211" x="9699625" y="3702050"/>
          <p14:tracePt t="108214" x="9699625" y="3695700"/>
          <p14:tracePt t="108219" x="9699625" y="3689350"/>
          <p14:tracePt t="108221" x="9705975" y="3689350"/>
          <p14:tracePt t="108224" x="9705975" y="3681413"/>
          <p14:tracePt t="108230" x="9712325" y="3681413"/>
          <p14:tracePt t="108236" x="9712325" y="3675063"/>
          <p14:tracePt t="108237" x="9718675" y="3675063"/>
          <p14:tracePt t="108239" x="9718675" y="3668713"/>
          <p14:tracePt t="108252" x="9718675" y="3654425"/>
          <p14:tracePt t="108255" x="9726613" y="3654425"/>
          <p14:tracePt t="108259" x="9726613" y="3648075"/>
          <p14:tracePt t="108275" x="9726613" y="3640138"/>
          <p14:tracePt t="108286" x="9726613" y="3633788"/>
          <p14:tracePt t="108297" x="9726613" y="3627438"/>
          <p14:tracePt t="108303" x="9732963" y="3627438"/>
          <p14:tracePt t="108322" x="9747250" y="3619500"/>
          <p14:tracePt t="108340" x="9747250" y="3613150"/>
          <p14:tracePt t="108349" x="9747250" y="3600450"/>
          <p14:tracePt t="108360" x="9747250" y="3592513"/>
          <p14:tracePt t="108366" x="9747250" y="3586163"/>
          <p14:tracePt t="108371" x="9747250" y="3579813"/>
          <p14:tracePt t="108393" x="9732963" y="3559175"/>
          <p14:tracePt t="108401" x="9732963" y="3544888"/>
          <p14:tracePt t="108409" x="9726613" y="3538538"/>
          <p14:tracePt t="108417" x="9726613" y="3532188"/>
          <p14:tracePt t="108421" x="9718675" y="3532188"/>
          <p14:tracePt t="108425" x="9718675" y="3524250"/>
          <p14:tracePt t="108427" x="9712325" y="3524250"/>
          <p14:tracePt t="108433" x="9712325" y="3517900"/>
          <p14:tracePt t="108436" x="9705975" y="3517900"/>
          <p14:tracePt t="108442" x="9691688" y="3511550"/>
          <p14:tracePt t="108443" x="9685338" y="3511550"/>
          <p14:tracePt t="108449" x="9685338" y="3503613"/>
          <p14:tracePt t="108463" x="9658350" y="3490913"/>
          <p14:tracePt t="108464" x="9650413" y="3490913"/>
          <p14:tracePt t="108465" x="9650413" y="3482975"/>
          <p14:tracePt t="108467" x="9637713" y="3482975"/>
          <p14:tracePt t="108472" x="9631363" y="3482975"/>
          <p14:tracePt t="108473" x="9623425" y="3476625"/>
          <p14:tracePt t="108478" x="9617075" y="3476625"/>
          <p14:tracePt t="108480" x="9610725" y="3476625"/>
          <p14:tracePt t="108484" x="9602788" y="3470275"/>
          <p14:tracePt t="108486" x="9596438" y="3470275"/>
          <p14:tracePt t="108490" x="9582150" y="3470275"/>
          <p14:tracePt t="108491" x="9569450" y="3463925"/>
          <p14:tracePt t="108493" x="9563100" y="3463925"/>
          <p14:tracePt t="108496" x="9555163" y="3463925"/>
          <p14:tracePt t="108497" x="9548813" y="3455988"/>
          <p14:tracePt t="108500" x="9534525" y="3455988"/>
          <p14:tracePt t="108501" x="9528175" y="3455988"/>
          <p14:tracePt t="108503" x="9513888" y="3455988"/>
          <p14:tracePt t="108505" x="9507538" y="3449638"/>
          <p14:tracePt t="108507" x="9501188" y="3449638"/>
          <p14:tracePt t="108509" x="9480550" y="3435350"/>
          <p14:tracePt t="108512" x="9466263" y="3435350"/>
          <p14:tracePt t="108513" x="9453563" y="3435350"/>
          <p14:tracePt t="108515" x="9445625" y="3435350"/>
          <p14:tracePt t="108517" x="9432925" y="3435350"/>
          <p14:tracePt t="108519" x="9424988" y="3435350"/>
          <p14:tracePt t="108521" x="9405938" y="3435350"/>
          <p14:tracePt t="108524" x="9391650" y="3429000"/>
          <p14:tracePt t="108525" x="9377363" y="3429000"/>
          <p14:tracePt t="108528" x="9364663" y="3429000"/>
          <p14:tracePt t="108530" x="9344025" y="3429000"/>
          <p14:tracePt t="108531" x="9337675" y="3429000"/>
          <p14:tracePt t="108533" x="9323388" y="3422650"/>
          <p14:tracePt t="108536" x="9302750" y="3422650"/>
          <p14:tracePt t="108537" x="9288463" y="3422650"/>
          <p14:tracePt t="108540" x="9282113" y="3422650"/>
          <p14:tracePt t="108541" x="9261475" y="3422650"/>
          <p14:tracePt t="108543" x="9248775" y="3422650"/>
          <p14:tracePt t="108545" x="9228138" y="3408363"/>
          <p14:tracePt t="108547" x="9207500" y="3408363"/>
          <p14:tracePt t="108549" x="9199563" y="3408363"/>
          <p14:tracePt t="108551" x="9186863" y="3408363"/>
          <p14:tracePt t="108553" x="9166225" y="3408363"/>
          <p14:tracePt t="108555" x="9159875" y="3408363"/>
          <p14:tracePt t="108557" x="9145588" y="3408363"/>
          <p14:tracePt t="108559" x="9124950" y="3408363"/>
          <p14:tracePt t="108561" x="9104313" y="3408363"/>
          <p14:tracePt t="108563" x="9097963" y="3408363"/>
          <p14:tracePt t="108565" x="9083675" y="3408363"/>
          <p14:tracePt t="108567" x="9077325" y="3408363"/>
          <p14:tracePt t="108569" x="9056688" y="3408363"/>
          <p14:tracePt t="108571" x="9043988" y="3402013"/>
          <p14:tracePt t="108573" x="9029700" y="3402013"/>
          <p14:tracePt t="108575" x="9023350" y="3402013"/>
          <p14:tracePt t="108577" x="9009063" y="3402013"/>
          <p14:tracePt t="108579" x="9002713" y="3402013"/>
          <p14:tracePt t="108581" x="8994775" y="3402013"/>
          <p14:tracePt t="108583" x="8975725" y="3402013"/>
          <p14:tracePt t="108586" x="8967788" y="3402013"/>
          <p14:tracePt t="108587" x="8961438" y="3402013"/>
          <p14:tracePt t="108589" x="8955088" y="3402013"/>
          <p14:tracePt t="108591" x="8934450" y="3402013"/>
          <p14:tracePt t="108593" x="8926513" y="3402013"/>
          <p14:tracePt t="108595" x="8920163" y="3402013"/>
          <p14:tracePt t="108597" x="8913813" y="3402013"/>
          <p14:tracePt t="108599" x="8905875" y="3402013"/>
          <p14:tracePt t="108601" x="8899525" y="3402013"/>
          <p14:tracePt t="108603" x="8893175" y="3402013"/>
          <p14:tracePt t="108605" x="8878888" y="3402013"/>
          <p14:tracePt t="108607" x="8872538" y="3402013"/>
          <p14:tracePt t="108609" x="8866188" y="3402013"/>
          <p14:tracePt t="108612" x="8858250" y="3402013"/>
          <p14:tracePt t="108615" x="8851900" y="3402013"/>
          <p14:tracePt t="108617" x="8845550" y="3402013"/>
          <p14:tracePt t="108619" x="8837613" y="3402013"/>
          <p14:tracePt t="108621" x="8824913" y="3402013"/>
          <p14:tracePt t="108623" x="8818563" y="3402013"/>
          <p14:tracePt t="108627" x="8810625" y="3402013"/>
          <p14:tracePt t="108632" x="8804275" y="3408363"/>
          <p14:tracePt t="108636" x="8797925" y="3408363"/>
          <p14:tracePt t="108639" x="8789988" y="3422650"/>
          <p14:tracePt t="108643" x="8783638" y="3422650"/>
          <p14:tracePt t="108647" x="8783638" y="3429000"/>
          <p14:tracePt t="108649" x="8769350" y="3429000"/>
          <p14:tracePt t="108653" x="8763000" y="3429000"/>
          <p14:tracePt t="108656" x="8763000" y="3435350"/>
          <p14:tracePt t="108657" x="8756650" y="3435350"/>
          <p14:tracePt t="108663" x="8750300" y="3443288"/>
          <p14:tracePt t="108667" x="8742363" y="3449638"/>
          <p14:tracePt t="108672" x="8736013" y="3449638"/>
          <p14:tracePt t="108678" x="8729663" y="3449638"/>
          <p14:tracePt t="108680" x="8729663" y="3455988"/>
          <p14:tracePt t="108683" x="8715375" y="3463925"/>
          <p14:tracePt t="108687" x="8709025" y="3463925"/>
          <p14:tracePt t="108689" x="8709025" y="3476625"/>
          <p14:tracePt t="108692" x="8701088" y="3476625"/>
          <p14:tracePt t="108696" x="8694738" y="3482975"/>
          <p14:tracePt t="108699" x="8688388" y="3482975"/>
          <p14:tracePt t="108701" x="8688388" y="3490913"/>
          <p14:tracePt t="108703" x="8682038" y="3490913"/>
          <p14:tracePt t="108708" x="8674100" y="3497263"/>
          <p14:tracePt t="108709" x="8674100" y="3503613"/>
          <p14:tracePt t="108714" x="8661400" y="3503613"/>
          <p14:tracePt t="108716" x="8653463" y="3503613"/>
          <p14:tracePt t="108718" x="8653463" y="3511550"/>
          <p14:tracePt t="108721" x="8647113" y="3511550"/>
          <p14:tracePt t="108723" x="8647113" y="3517900"/>
          <p14:tracePt t="108727" x="8640763" y="3517900"/>
          <p14:tracePt t="108732" x="8640763" y="3532188"/>
          <p14:tracePt t="108736" x="8632825" y="3532188"/>
          <p14:tracePt t="108740" x="8632825" y="3538538"/>
          <p14:tracePt t="108746" x="8626475" y="3538538"/>
          <p14:tracePt t="108748" x="8626475" y="3544888"/>
          <p14:tracePt t="108756" x="8626475" y="3551238"/>
          <p14:tracePt t="108759" x="8626475" y="3559175"/>
          <p14:tracePt t="108763" x="8626475" y="3565525"/>
          <p14:tracePt t="108765" x="8620125" y="3565525"/>
          <p14:tracePt t="108769" x="8620125" y="3571875"/>
          <p14:tracePt t="108774" x="8620125" y="3579813"/>
          <p14:tracePt t="108778" x="8620125" y="3592513"/>
          <p14:tracePt t="108782" x="8620125" y="3600450"/>
          <p14:tracePt t="108786" x="8620125" y="3606800"/>
          <p14:tracePt t="108787" x="8620125" y="3613150"/>
          <p14:tracePt t="108793" x="8620125" y="3619500"/>
          <p14:tracePt t="108795" x="8620125" y="3627438"/>
          <p14:tracePt t="108799" x="8620125" y="3633788"/>
          <p14:tracePt t="108801" x="8620125" y="3648075"/>
          <p14:tracePt t="108806" x="8626475" y="3654425"/>
          <p14:tracePt t="108808" x="8632825" y="3660775"/>
          <p14:tracePt t="108812" x="8632825" y="3668713"/>
          <p14:tracePt t="108814" x="8640763" y="3675063"/>
          <p14:tracePt t="108815" x="8653463" y="3675063"/>
          <p14:tracePt t="108817" x="8653463" y="3681413"/>
          <p14:tracePt t="108819" x="8661400" y="3695700"/>
          <p14:tracePt t="108823" x="8667750" y="3702050"/>
          <p14:tracePt t="108825" x="8674100" y="3708400"/>
          <p14:tracePt t="108828" x="8682038" y="3716338"/>
          <p14:tracePt t="108829" x="8688388" y="3716338"/>
          <p14:tracePt t="108832" x="8694738" y="3722688"/>
          <p14:tracePt t="108833" x="8709025" y="3729038"/>
          <p14:tracePt t="108836" x="8715375" y="3729038"/>
          <p14:tracePt t="108837" x="8721725" y="3736975"/>
          <p14:tracePt t="108839" x="8729663" y="3743325"/>
          <p14:tracePt t="108842" x="8742363" y="3757613"/>
          <p14:tracePt t="108844" x="8756650" y="3757613"/>
          <p14:tracePt t="108845" x="8769350" y="3763963"/>
          <p14:tracePt t="108847" x="8777288" y="3763963"/>
          <p14:tracePt t="108849" x="8797925" y="3770313"/>
          <p14:tracePt t="108851" x="8804275" y="3770313"/>
          <p14:tracePt t="108853" x="8818563" y="3776663"/>
          <p14:tracePt t="108856" x="8831263" y="3776663"/>
          <p14:tracePt t="108858" x="8845550" y="3790950"/>
          <p14:tracePt t="108860" x="8866188" y="3797300"/>
          <p14:tracePt t="108862" x="8878888" y="3797300"/>
          <p14:tracePt t="108864" x="8899525" y="3805238"/>
          <p14:tracePt t="108865" x="8920163" y="3805238"/>
          <p14:tracePt t="108867" x="8934450" y="3817938"/>
          <p14:tracePt t="108869" x="8955088" y="3825875"/>
          <p14:tracePt t="108871" x="8982075" y="3825875"/>
          <p14:tracePt t="108873" x="9002713" y="3825875"/>
          <p14:tracePt t="108876" x="9015413" y="3825875"/>
          <p14:tracePt t="108878" x="9036050" y="3838575"/>
          <p14:tracePt t="108879" x="9063038" y="3838575"/>
          <p14:tracePt t="108881" x="9083675" y="3838575"/>
          <p14:tracePt t="108884" x="9112250" y="3844925"/>
          <p14:tracePt t="108887" x="9131300" y="3844925"/>
          <p14:tracePt t="108888" x="9159875" y="3844925"/>
          <p14:tracePt t="108890" x="9180513" y="3844925"/>
          <p14:tracePt t="108891" x="9207500" y="3844925"/>
          <p14:tracePt t="108893" x="9228138" y="3844925"/>
          <p14:tracePt t="108896" x="9255125" y="3844925"/>
          <p14:tracePt t="108897" x="9269413" y="3844925"/>
          <p14:tracePt t="108899" x="9302750" y="3844925"/>
          <p14:tracePt t="108901" x="9317038" y="3844925"/>
          <p14:tracePt t="108903" x="9323388" y="3844925"/>
          <p14:tracePt t="108906" x="9350375" y="3844925"/>
          <p14:tracePt t="108907" x="9371013" y="3844925"/>
          <p14:tracePt t="108910" x="9385300" y="3844925"/>
          <p14:tracePt t="108912" x="9405938" y="3844925"/>
          <p14:tracePt t="108914" x="9424988" y="3844925"/>
          <p14:tracePt t="108915" x="9439275" y="3844925"/>
          <p14:tracePt t="108917" x="9459913" y="3844925"/>
          <p14:tracePt t="108919" x="9474200" y="3844925"/>
          <p14:tracePt t="108921" x="9480550" y="3844925"/>
          <p14:tracePt t="108923" x="9501188" y="3844925"/>
          <p14:tracePt t="108926" x="9513888" y="3844925"/>
          <p14:tracePt t="108928" x="9521825" y="3844925"/>
          <p14:tracePt t="108930" x="9542463" y="3844925"/>
          <p14:tracePt t="108931" x="9555163" y="3844925"/>
          <p14:tracePt t="108933" x="9569450" y="3832225"/>
          <p14:tracePt t="108936" x="9575800" y="3832225"/>
          <p14:tracePt t="108937" x="9582150" y="3832225"/>
          <p14:tracePt t="108940" x="9596438" y="3832225"/>
          <p14:tracePt t="108942" x="9610725" y="3825875"/>
          <p14:tracePt t="108944" x="9617075" y="3825875"/>
          <p14:tracePt t="108946" x="9623425" y="3825875"/>
          <p14:tracePt t="108947" x="9631363" y="3825875"/>
          <p14:tracePt t="108949" x="9637713" y="3817938"/>
          <p14:tracePt t="108951" x="9644063" y="3817938"/>
          <p14:tracePt t="108953" x="9650413" y="3817938"/>
          <p14:tracePt t="108958" x="9664700" y="3817938"/>
          <p14:tracePt t="108960" x="9671050" y="3811588"/>
          <p14:tracePt t="108962" x="9678988" y="3811588"/>
          <p14:tracePt t="108965" x="9685338" y="3811588"/>
          <p14:tracePt t="108967" x="9691688" y="3811588"/>
          <p14:tracePt t="108969" x="9699625" y="3805238"/>
          <p14:tracePt t="108972" x="9705975" y="3805238"/>
          <p14:tracePt t="108976" x="9718675" y="3805238"/>
          <p14:tracePt t="108980" x="9726613" y="3797300"/>
          <p14:tracePt t="108981" x="9732963" y="3797300"/>
          <p14:tracePt t="108986" x="9739313" y="3784600"/>
          <p14:tracePt t="108990" x="9747250" y="3784600"/>
          <p14:tracePt t="108993" x="9753600" y="3776663"/>
          <p14:tracePt t="108997" x="9759950" y="3776663"/>
          <p14:tracePt t="108999" x="9759950" y="3770313"/>
          <p14:tracePt t="109001" x="9774238" y="3770313"/>
          <p14:tracePt t="109005" x="9780588" y="3770313"/>
          <p14:tracePt t="109010" x="9788525" y="3763963"/>
          <p14:tracePt t="109013" x="9794875" y="3757613"/>
          <p14:tracePt t="109019" x="9801225" y="3757613"/>
          <p14:tracePt t="109024" x="9807575" y="3757613"/>
          <p14:tracePt t="109026" x="9807575" y="3749675"/>
          <p14:tracePt t="109030" x="9815513" y="3749675"/>
          <p14:tracePt t="109036" x="9821863" y="3743325"/>
          <p14:tracePt t="109041" x="9836150" y="3743325"/>
          <p14:tracePt t="109049" x="9842500" y="3736975"/>
          <p14:tracePt t="109055" x="9848850" y="3736975"/>
          <p14:tracePt t="109066" x="9848850" y="3722688"/>
          <p14:tracePt t="109072" x="9856788" y="3722688"/>
          <p14:tracePt t="109112" x="9863138" y="3722688"/>
          <p14:tracePt t="109192" x="9863138" y="3716338"/>
          <p14:tracePt t="109202" x="9856788" y="3708400"/>
          <p14:tracePt t="109208" x="9848850" y="3702050"/>
          <p14:tracePt t="109214" x="9836150" y="3695700"/>
          <p14:tracePt t="109218" x="9828213" y="3695700"/>
          <p14:tracePt t="109222" x="9821863" y="3689350"/>
          <p14:tracePt t="109224" x="9821863" y="3675063"/>
          <p14:tracePt t="109225" x="9815513" y="3675063"/>
          <p14:tracePt t="109228" x="9807575" y="3675063"/>
          <p14:tracePt t="109231" x="9807575" y="3668713"/>
          <p14:tracePt t="109234" x="9794875" y="3660775"/>
          <p14:tracePt t="109236" x="9780588" y="3660775"/>
          <p14:tracePt t="109238" x="9774238" y="3660775"/>
          <p14:tracePt t="109240" x="9767888" y="3654425"/>
          <p14:tracePt t="109241" x="9759950" y="3648075"/>
          <p14:tracePt t="109243" x="9753600" y="3648075"/>
          <p14:tracePt t="109246" x="9747250" y="3648075"/>
          <p14:tracePt t="109248" x="9747250" y="3640138"/>
          <p14:tracePt t="109250" x="9739313" y="3640138"/>
          <p14:tracePt t="109251" x="9726613" y="3640138"/>
          <p14:tracePt t="109253" x="9712325" y="3627438"/>
          <p14:tracePt t="109257" x="9691688" y="3627438"/>
          <p14:tracePt t="109259" x="9691688" y="3619500"/>
          <p14:tracePt t="109262" x="9685338" y="3613150"/>
          <p14:tracePt t="109264" x="9671050" y="3613150"/>
          <p14:tracePt t="109266" x="9664700" y="3613150"/>
          <p14:tracePt t="109267" x="9658350" y="3606800"/>
          <p14:tracePt t="109270" x="9644063" y="3606800"/>
          <p14:tracePt t="109271" x="9637713" y="3600450"/>
          <p14:tracePt t="109273" x="9631363" y="3600450"/>
          <p14:tracePt t="109275" x="9617075" y="3600450"/>
          <p14:tracePt t="109277" x="9610725" y="3592513"/>
          <p14:tracePt t="109281" x="9590088" y="3586163"/>
          <p14:tracePt t="109283" x="9575800" y="3586163"/>
          <p14:tracePt t="109286" x="9569450" y="3586163"/>
          <p14:tracePt t="109287" x="9563100" y="3579813"/>
          <p14:tracePt t="109289" x="9548813" y="3565525"/>
          <p14:tracePt t="109291" x="9534525" y="3565525"/>
          <p14:tracePt t="109293" x="9528175" y="3565525"/>
          <p14:tracePt t="109295" x="9521825" y="3559175"/>
          <p14:tracePt t="109297" x="9513888" y="3559175"/>
          <p14:tracePt t="109299" x="9507538" y="3559175"/>
          <p14:tracePt t="109301" x="9494838" y="3551238"/>
          <p14:tracePt t="109303" x="9480550" y="3551238"/>
          <p14:tracePt t="109305" x="9474200" y="3544888"/>
          <p14:tracePt t="109307" x="9466263" y="3544888"/>
          <p14:tracePt t="109309" x="9459913" y="3544888"/>
          <p14:tracePt t="109312" x="9439275" y="3538538"/>
          <p14:tracePt t="109314" x="9432925" y="3538538"/>
          <p14:tracePt t="109315" x="9424988" y="3538538"/>
          <p14:tracePt t="109318" x="9405938" y="3524250"/>
          <p14:tracePt t="109320" x="9398000" y="3524250"/>
          <p14:tracePt t="109321" x="9398000" y="3517900"/>
          <p14:tracePt t="109323" x="9385300" y="3517900"/>
          <p14:tracePt t="109325" x="9377363" y="3517900"/>
          <p14:tracePt t="109327" x="9364663" y="3517900"/>
          <p14:tracePt t="109329" x="9350375" y="3517900"/>
          <p14:tracePt t="109331" x="9344025" y="3517900"/>
          <p14:tracePt t="109333" x="9323388" y="3517900"/>
          <p14:tracePt t="109336" x="9317038" y="3517900"/>
          <p14:tracePt t="109337" x="9309100" y="3517900"/>
          <p14:tracePt t="109340" x="9296400" y="3517900"/>
          <p14:tracePt t="109341" x="9288463" y="3511550"/>
          <p14:tracePt t="109343" x="9282113" y="3511550"/>
          <p14:tracePt t="109346" x="9269413" y="3511550"/>
          <p14:tracePt t="109347" x="9261475" y="3511550"/>
          <p14:tracePt t="109349" x="9248775" y="3511550"/>
          <p14:tracePt t="109351" x="9240838" y="3511550"/>
          <p14:tracePt t="109354" x="9234488" y="3511550"/>
          <p14:tracePt t="109355" x="9220200" y="3511550"/>
          <p14:tracePt t="109357" x="9207500" y="3511550"/>
          <p14:tracePt t="109359" x="9199563" y="3511550"/>
          <p14:tracePt t="109362" x="9193213" y="3511550"/>
          <p14:tracePt t="109363" x="9186863" y="3503613"/>
          <p14:tracePt t="109365" x="9166225" y="3503613"/>
          <p14:tracePt t="109367" x="9159875" y="3503613"/>
          <p14:tracePt t="109369" x="9151938" y="3503613"/>
          <p14:tracePt t="109371" x="9145588" y="3503613"/>
          <p14:tracePt t="109374" x="9124950" y="3503613"/>
          <p14:tracePt t="109375" x="9118600" y="3503613"/>
          <p14:tracePt t="109378" x="9104313" y="3503613"/>
          <p14:tracePt t="109379" x="9097963" y="3503613"/>
          <p14:tracePt t="109381" x="9083675" y="3503613"/>
          <p14:tracePt t="109383" x="9070975" y="3503613"/>
          <p14:tracePt t="109386" x="9063038" y="3503613"/>
          <p14:tracePt t="109388" x="9056688" y="3503613"/>
          <p14:tracePt t="109389" x="9036050" y="3503613"/>
          <p14:tracePt t="109392" x="9029700" y="3503613"/>
          <p14:tracePt t="109394" x="9023350" y="3503613"/>
          <p14:tracePt t="109396" x="9009063" y="3503613"/>
          <p14:tracePt t="109397" x="9002713" y="3503613"/>
          <p14:tracePt t="109399" x="8988425" y="3503613"/>
          <p14:tracePt t="109401" x="8975725" y="3503613"/>
          <p14:tracePt t="109403" x="8967788" y="3503613"/>
          <p14:tracePt t="109406" x="8947150" y="3503613"/>
          <p14:tracePt t="109408" x="8940800" y="3503613"/>
          <p14:tracePt t="109410" x="8934450" y="3503613"/>
          <p14:tracePt t="109411" x="8920163" y="3503613"/>
          <p14:tracePt t="109413" x="8913813" y="3503613"/>
          <p14:tracePt t="109415" x="8899525" y="3503613"/>
          <p14:tracePt t="109417" x="8893175" y="3503613"/>
          <p14:tracePt t="109419" x="8878888" y="3503613"/>
          <p14:tracePt t="109421" x="8872538" y="3503613"/>
          <p14:tracePt t="109424" x="8866188" y="3503613"/>
          <p14:tracePt t="109426" x="8851900" y="3503613"/>
          <p14:tracePt t="109428" x="8845550" y="3503613"/>
          <p14:tracePt t="109429" x="8837613" y="3503613"/>
          <p14:tracePt t="109431" x="8831263" y="3503613"/>
          <p14:tracePt t="109433" x="8824913" y="3503613"/>
          <p14:tracePt t="109436" x="8818563" y="3503613"/>
          <p14:tracePt t="109438" x="8810625" y="3503613"/>
          <p14:tracePt t="109440" x="8804275" y="3503613"/>
          <p14:tracePt t="109442" x="8789988" y="3503613"/>
          <p14:tracePt t="109444" x="8783638" y="3503613"/>
          <p14:tracePt t="109446" x="8777288" y="3503613"/>
          <p14:tracePt t="109447" x="8769350" y="3503613"/>
          <p14:tracePt t="109449" x="8763000" y="3503613"/>
          <p14:tracePt t="109451" x="8756650" y="3517900"/>
          <p14:tracePt t="109455" x="8742363" y="3517900"/>
          <p14:tracePt t="109458" x="8736013" y="3517900"/>
          <p14:tracePt t="109460" x="8729663" y="3517900"/>
          <p14:tracePt t="109463" x="8721725" y="3524250"/>
          <p14:tracePt t="109468" x="8715375" y="3524250"/>
          <p14:tracePt t="109472" x="8709025" y="3532188"/>
          <p14:tracePt t="109473" x="8701088" y="3532188"/>
          <p14:tracePt t="109477" x="8688388" y="3538538"/>
          <p14:tracePt t="109479" x="8682038" y="3538538"/>
          <p14:tracePt t="109483" x="8674100" y="3538538"/>
          <p14:tracePt t="109486" x="8667750" y="3544888"/>
          <p14:tracePt t="109489" x="8661400" y="3544888"/>
          <p14:tracePt t="109491" x="8661400" y="3551238"/>
          <p14:tracePt t="109494" x="8653463" y="3551238"/>
          <p14:tracePt t="109495" x="8653463" y="3559175"/>
          <p14:tracePt t="109499" x="8647113" y="3559175"/>
          <p14:tracePt t="109501" x="8640763" y="3571875"/>
          <p14:tracePt t="109507" x="8626475" y="3571875"/>
          <p14:tracePt t="109509" x="8626475" y="3579813"/>
          <p14:tracePt t="109512" x="8620125" y="3579813"/>
          <p14:tracePt t="109513" x="8620125" y="3586163"/>
          <p14:tracePt t="109515" x="8612188" y="3586163"/>
          <p14:tracePt t="109519" x="8612188" y="3592513"/>
          <p14:tracePt t="109522" x="8605838" y="3592513"/>
          <p14:tracePt t="109524" x="8605838" y="3600450"/>
          <p14:tracePt t="109526" x="8599488" y="3600450"/>
          <p14:tracePt t="109528" x="8599488" y="3606800"/>
          <p14:tracePt t="109529" x="8593138" y="3606800"/>
          <p14:tracePt t="109533" x="8593138" y="3613150"/>
          <p14:tracePt t="109536" x="8593138" y="3619500"/>
          <p14:tracePt t="109537" x="8585200" y="3619500"/>
          <p14:tracePt t="109540" x="8572500" y="3633788"/>
          <p14:tracePt t="109543" x="8572500" y="3640138"/>
          <p14:tracePt t="109547" x="8564563" y="3640138"/>
          <p14:tracePt t="109549" x="8564563" y="3648075"/>
          <p14:tracePt t="109553" x="8564563" y="3654425"/>
          <p14:tracePt t="109556" x="8558213" y="3654425"/>
          <p14:tracePt t="109558" x="8558213" y="3660775"/>
          <p14:tracePt t="109562" x="8558213" y="3668713"/>
          <p14:tracePt t="109564" x="8551863" y="3668713"/>
          <p14:tracePt t="109565" x="8551863" y="3675063"/>
          <p14:tracePt t="109567" x="8543925" y="3675063"/>
          <p14:tracePt t="109569" x="8543925" y="3689350"/>
          <p14:tracePt t="109573" x="8543925" y="3695700"/>
          <p14:tracePt t="109579" x="8543925" y="3702050"/>
          <p14:tracePt t="109586" x="8543925" y="3708400"/>
          <p14:tracePt t="109587" x="8537575" y="3708400"/>
          <p14:tracePt t="109591" x="8537575" y="3716338"/>
          <p14:tracePt t="109597" x="8537575" y="3722688"/>
          <p14:tracePt t="109603" x="8537575" y="3729038"/>
          <p14:tracePt t="109610" x="8537575" y="3743325"/>
          <p14:tracePt t="109617" x="8537575" y="3749675"/>
          <p14:tracePt t="109623" x="8537575" y="3757613"/>
          <p14:tracePt t="109628" x="8537575" y="3763963"/>
          <p14:tracePt t="109633" x="8537575" y="3770313"/>
          <p14:tracePt t="109640" x="8537575" y="3776663"/>
          <p14:tracePt t="109642" x="8543925" y="3776663"/>
          <p14:tracePt t="109644" x="8543925" y="3784600"/>
          <p14:tracePt t="109647" x="8551863" y="3797300"/>
          <p14:tracePt t="109652" x="8551863" y="3805238"/>
          <p14:tracePt t="109658" x="8558213" y="3811588"/>
          <p14:tracePt t="109662" x="8558213" y="3817938"/>
          <p14:tracePt t="109663" x="8572500" y="3817938"/>
          <p14:tracePt t="109667" x="8578850" y="3825875"/>
          <p14:tracePt t="109672" x="8585200" y="3832225"/>
          <p14:tracePt t="109674" x="8593138" y="3832225"/>
          <p14:tracePt t="109680" x="8599488" y="3838575"/>
          <p14:tracePt t="109681" x="8605838" y="3838575"/>
          <p14:tracePt t="109683" x="8612188" y="3844925"/>
          <p14:tracePt t="109686" x="8626475" y="3844925"/>
          <p14:tracePt t="109688" x="8626475" y="3859213"/>
          <p14:tracePt t="109690" x="8640763" y="3859213"/>
          <p14:tracePt t="109692" x="8640763" y="3865563"/>
          <p14:tracePt t="109693" x="8653463" y="3873500"/>
          <p14:tracePt t="109696" x="8667750" y="3873500"/>
          <p14:tracePt t="109697" x="8674100" y="3879850"/>
          <p14:tracePt t="109699" x="8682038" y="3879850"/>
          <p14:tracePt t="109701" x="8694738" y="3886200"/>
          <p14:tracePt t="109703" x="8709025" y="3886200"/>
          <p14:tracePt t="109706" x="8715375" y="3900488"/>
          <p14:tracePt t="109708" x="8729663" y="3900488"/>
          <p14:tracePt t="109709" x="8736013" y="3906838"/>
          <p14:tracePt t="109712" x="8756650" y="3906838"/>
          <p14:tracePt t="109715" x="8763000" y="3913188"/>
          <p14:tracePt t="109715" x="8789988" y="3913188"/>
          <p14:tracePt t="109717" x="8797925" y="3913188"/>
          <p14:tracePt t="109719" x="8810625" y="3921125"/>
          <p14:tracePt t="109721" x="8831263" y="3921125"/>
          <p14:tracePt t="109723" x="8845550" y="3921125"/>
          <p14:tracePt t="109725" x="8878888" y="3921125"/>
          <p14:tracePt t="109727" x="8893175" y="3921125"/>
          <p14:tracePt t="109730" x="8913813" y="3921125"/>
          <p14:tracePt t="109731" x="8926513" y="3921125"/>
          <p14:tracePt t="109733" x="8961438" y="3921125"/>
          <p14:tracePt t="109736" x="8975725" y="3921125"/>
          <p14:tracePt t="109738" x="9002713" y="3921125"/>
          <p14:tracePt t="109740" x="9023350" y="3921125"/>
          <p14:tracePt t="109741" x="9043988" y="3921125"/>
          <p14:tracePt t="109743" x="9056688" y="3921125"/>
          <p14:tracePt t="109745" x="9083675" y="3921125"/>
          <p14:tracePt t="109747" x="9104313" y="3921125"/>
          <p14:tracePt t="109749" x="9118600" y="3921125"/>
          <p14:tracePt t="109751" x="9151938" y="3921125"/>
          <p14:tracePt t="109753" x="9166225" y="3921125"/>
          <p14:tracePt t="109755" x="9186863" y="3921125"/>
          <p14:tracePt t="109757" x="9213850" y="3921125"/>
          <p14:tracePt t="109759" x="9234488" y="3921125"/>
          <p14:tracePt t="109762" x="9248775" y="3921125"/>
          <p14:tracePt t="109763" x="9269413" y="3921125"/>
          <p14:tracePt t="109765" x="9282113" y="3921125"/>
          <p14:tracePt t="109767" x="9317038" y="3921125"/>
          <p14:tracePt t="109769" x="9337675" y="3906838"/>
          <p14:tracePt t="109771" x="9350375" y="3906838"/>
          <p14:tracePt t="109773" x="9371013" y="3906838"/>
          <p14:tracePt t="109776" x="9385300" y="3900488"/>
          <p14:tracePt t="109778" x="9418638" y="3900488"/>
          <p14:tracePt t="109779" x="9432925" y="3900488"/>
          <p14:tracePt t="109781" x="9453563" y="3900488"/>
          <p14:tracePt t="109783" x="9466263" y="3886200"/>
          <p14:tracePt t="109786" x="9486900" y="3886200"/>
          <p14:tracePt t="109787" x="9507538" y="3879850"/>
          <p14:tracePt t="109789" x="9521825" y="3879850"/>
          <p14:tracePt t="109791" x="9542463" y="3873500"/>
          <p14:tracePt t="109793" x="9548813" y="3873500"/>
          <p14:tracePt t="109796" x="9569450" y="3873500"/>
          <p14:tracePt t="109797" x="9575800" y="3865563"/>
          <p14:tracePt t="109799" x="9590088" y="3865563"/>
          <p14:tracePt t="109802" x="9596438" y="3852863"/>
          <p14:tracePt t="109803" x="9617075" y="3852863"/>
          <p14:tracePt t="109805" x="9623425" y="3852863"/>
          <p14:tracePt t="109807" x="9637713" y="3844925"/>
          <p14:tracePt t="109809" x="9650413" y="3844925"/>
          <p14:tracePt t="109812" x="9650413" y="3838575"/>
          <p14:tracePt t="109813" x="9664700" y="3838575"/>
          <p14:tracePt t="109815" x="9671050" y="3838575"/>
          <p14:tracePt t="109817" x="9678988" y="3832225"/>
          <p14:tracePt t="109819" x="9685338" y="3832225"/>
          <p14:tracePt t="109822" x="9691688" y="3825875"/>
          <p14:tracePt t="109824" x="9705975" y="3825875"/>
          <p14:tracePt t="109826" x="9712325" y="3825875"/>
          <p14:tracePt t="109827" x="9718675" y="3825875"/>
          <p14:tracePt t="109831" x="9726613" y="3817938"/>
          <p14:tracePt t="109833" x="9732963" y="3817938"/>
          <p14:tracePt t="109836" x="9739313" y="3817938"/>
          <p14:tracePt t="109838" x="9747250" y="3811588"/>
          <p14:tracePt t="109842" x="9759950" y="3811588"/>
          <p14:tracePt t="109844" x="9767888" y="3811588"/>
          <p14:tracePt t="109847" x="9774238" y="3811588"/>
          <p14:tracePt t="109849" x="9780588" y="3797300"/>
          <p14:tracePt t="109853" x="9788525" y="3797300"/>
          <p14:tracePt t="109858" x="9794875" y="3797300"/>
          <p14:tracePt t="109860" x="9801225" y="3790950"/>
          <p14:tracePt t="109865" x="9815513" y="3790950"/>
          <p14:tracePt t="109867" x="9821863" y="3790950"/>
          <p14:tracePt t="109869" x="9821863" y="3784600"/>
          <p14:tracePt t="109876" x="9828213" y="3784600"/>
          <p14:tracePt t="109879" x="9828213" y="3776663"/>
          <p14:tracePt t="109881" x="9836150" y="3776663"/>
          <p14:tracePt t="109890" x="9842500" y="3770313"/>
          <p14:tracePt t="109906" x="9848850" y="3763963"/>
          <p14:tracePt t="109928" x="9848850" y="3757613"/>
          <p14:tracePt t="109932" x="9856788" y="3757613"/>
          <p14:tracePt t="109940" x="9856788" y="3743325"/>
          <p14:tracePt t="109950" x="9856788" y="3736975"/>
          <p14:tracePt t="109958" x="9856788" y="3729038"/>
          <p14:tracePt t="109968" x="9856788" y="3722688"/>
          <p14:tracePt t="109974" x="9856788" y="3716338"/>
          <p14:tracePt t="109979" x="9848850" y="3708400"/>
          <p14:tracePt t="109991" x="9848850" y="3695700"/>
          <p14:tracePt t="109994" x="9842500" y="3695700"/>
          <p14:tracePt t="110002" x="9836150" y="3689350"/>
          <p14:tracePt t="110006" x="9821863" y="3689350"/>
          <p14:tracePt t="110008" x="9821863" y="3681413"/>
          <p14:tracePt t="110013" x="9815513" y="3681413"/>
          <p14:tracePt t="110018" x="9807575" y="3681413"/>
          <p14:tracePt t="110020" x="9807575" y="3675063"/>
          <p14:tracePt t="110023" x="9801225" y="3675063"/>
          <p14:tracePt t="110025" x="9801225" y="3668713"/>
          <p14:tracePt t="110028" x="9794875" y="3668713"/>
          <p14:tracePt t="110031" x="9788525" y="3660775"/>
          <p14:tracePt t="110033" x="9780588" y="3660775"/>
          <p14:tracePt t="110036" x="9767888" y="3660775"/>
          <p14:tracePt t="110040" x="9759950" y="3654425"/>
          <p14:tracePt t="110041" x="9753600" y="3654425"/>
          <p14:tracePt t="110043" x="9747250" y="3648075"/>
          <p14:tracePt t="110046" x="9739313" y="3648075"/>
          <p14:tracePt t="110047" x="9732963" y="3648075"/>
          <p14:tracePt t="110049" x="9726613" y="3633788"/>
          <p14:tracePt t="110052" x="9718675" y="3633788"/>
          <p14:tracePt t="110053" x="9705975" y="3627438"/>
          <p14:tracePt t="110055" x="9699625" y="3627438"/>
          <p14:tracePt t="110057" x="9691688" y="3619500"/>
          <p14:tracePt t="110059" x="9678988" y="3619500"/>
          <p14:tracePt t="110063" x="9658350" y="3613150"/>
          <p14:tracePt t="110065" x="9650413" y="3613150"/>
          <p14:tracePt t="110067" x="9644063" y="3606800"/>
          <p14:tracePt t="110069" x="9623425" y="3606800"/>
          <p14:tracePt t="110072" x="9617075" y="3592513"/>
          <p14:tracePt t="110074" x="9602788" y="3592513"/>
          <p14:tracePt t="110076" x="9596438" y="3592513"/>
          <p14:tracePt t="110078" x="9575800" y="3586163"/>
          <p14:tracePt t="110079" x="9569450" y="3586163"/>
          <p14:tracePt t="110082" x="9548813" y="3579813"/>
          <p14:tracePt t="110083" x="9542463" y="3579813"/>
          <p14:tracePt t="110086" x="9528175" y="3571875"/>
          <p14:tracePt t="110087" x="9507538" y="3571875"/>
          <p14:tracePt t="110089" x="9494838" y="3571875"/>
          <p14:tracePt t="110091" x="9474200" y="3559175"/>
          <p14:tracePt t="110093" x="9453563" y="3559175"/>
          <p14:tracePt t="110095" x="9439275" y="3551238"/>
          <p14:tracePt t="110097" x="9432925" y="3551238"/>
          <p14:tracePt t="110099" x="9412288" y="3551238"/>
          <p14:tracePt t="110101" x="9391650" y="3544888"/>
          <p14:tracePt t="110103" x="9377363" y="3532188"/>
          <p14:tracePt t="110105" x="9356725" y="3532188"/>
          <p14:tracePt t="110107" x="9344025" y="3532188"/>
          <p14:tracePt t="110109" x="9323388" y="3532188"/>
          <p14:tracePt t="110112" x="9302750" y="3524250"/>
          <p14:tracePt t="110114" x="9288463" y="3524250"/>
          <p14:tracePt t="110115" x="9269413" y="3517900"/>
          <p14:tracePt t="110117" x="9248775" y="3517900"/>
          <p14:tracePt t="110119" x="9234488" y="3517900"/>
          <p14:tracePt t="110121" x="9213850" y="3517900"/>
          <p14:tracePt t="110123" x="9199563" y="3517900"/>
          <p14:tracePt t="110126" x="9180513" y="3517900"/>
          <p14:tracePt t="110128" x="9151938" y="3503613"/>
          <p14:tracePt t="110129" x="9145588" y="3503613"/>
          <p14:tracePt t="110131" x="9124950" y="3503613"/>
          <p14:tracePt t="110133" x="9112250" y="3503613"/>
          <p14:tracePt t="110136" x="9091613" y="3503613"/>
          <p14:tracePt t="110137" x="9070975" y="3503613"/>
          <p14:tracePt t="110139" x="9063038" y="3503613"/>
          <p14:tracePt t="110141" x="9050338" y="3503613"/>
          <p14:tracePt t="110143" x="9029700" y="3503613"/>
          <p14:tracePt t="110146" x="9023350" y="3503613"/>
          <p14:tracePt t="110147" x="9015413" y="3503613"/>
          <p14:tracePt t="110149" x="9002713" y="3503613"/>
          <p14:tracePt t="110151" x="8994775" y="3503613"/>
          <p14:tracePt t="110153" x="8982075" y="3503613"/>
          <p14:tracePt t="110156" x="8967788" y="3503613"/>
          <p14:tracePt t="110157" x="8961438" y="3503613"/>
          <p14:tracePt t="110160" x="8955088" y="3503613"/>
          <p14:tracePt t="110162" x="8934450" y="3503613"/>
          <p14:tracePt t="110163" x="8926513" y="3503613"/>
          <p14:tracePt t="110165" x="8920163" y="3503613"/>
          <p14:tracePt t="110167" x="8913813" y="3503613"/>
          <p14:tracePt t="110169" x="8905875" y="3503613"/>
          <p14:tracePt t="110172" x="8899525" y="3503613"/>
          <p14:tracePt t="110174" x="8886825" y="3503613"/>
          <p14:tracePt t="110176" x="8878888" y="3503613"/>
          <p14:tracePt t="110178" x="8872538" y="3503613"/>
          <p14:tracePt t="110179" x="8866188" y="3503613"/>
          <p14:tracePt t="110181" x="8858250" y="3503613"/>
          <p14:tracePt t="110183" x="8851900" y="3503613"/>
          <p14:tracePt t="110186" x="8845550" y="3503613"/>
          <p14:tracePt t="110188" x="8837613" y="3503613"/>
          <p14:tracePt t="110192" x="8818563" y="3503613"/>
          <p14:tracePt t="110196" x="8810625" y="3503613"/>
          <p14:tracePt t="110197" x="8804275" y="3503613"/>
          <p14:tracePt t="110199" x="8804275" y="3511550"/>
          <p14:tracePt t="110201" x="8797925" y="3511550"/>
          <p14:tracePt t="110206" x="8789988" y="3511550"/>
          <p14:tracePt t="110207" x="8777288" y="3511550"/>
          <p14:tracePt t="110210" x="8769350" y="3524250"/>
          <p14:tracePt t="110211" x="8763000" y="3524250"/>
          <p14:tracePt t="110215" x="8756650" y="3524250"/>
          <p14:tracePt t="110219" x="8750300" y="3532188"/>
          <p14:tracePt t="110222" x="8742363" y="3532188"/>
          <p14:tracePt t="110224" x="8742363" y="3538538"/>
          <p14:tracePt t="110226" x="8736013" y="3538538"/>
          <p14:tracePt t="110230" x="8721725" y="3538538"/>
          <p14:tracePt t="110231" x="8721725" y="3544888"/>
          <p14:tracePt t="110233" x="8715375" y="3544888"/>
          <p14:tracePt t="110238" x="8709025" y="3551238"/>
          <p14:tracePt t="110244" x="8701088" y="3551238"/>
          <p14:tracePt t="110246" x="8694738" y="3559175"/>
          <p14:tracePt t="110247" x="8694738" y="3565525"/>
          <p14:tracePt t="110253" x="8688388" y="3565525"/>
          <p14:tracePt t="110260" x="8682038" y="3579813"/>
          <p14:tracePt t="110263" x="8667750" y="3586163"/>
          <p14:tracePt t="110272" x="8661400" y="3592513"/>
          <p14:tracePt t="110280" x="8653463" y="3592513"/>
          <p14:tracePt t="110281" x="8653463" y="3600450"/>
          <p14:tracePt t="110286" x="8647113" y="3606800"/>
          <p14:tracePt t="110298" x="8647113" y="3613150"/>
          <p14:tracePt t="110299" x="8640763" y="3613150"/>
          <p14:tracePt t="110305" x="8640763" y="3619500"/>
          <p14:tracePt t="110312" x="8640763" y="3633788"/>
          <p14:tracePt t="110317" x="8632825" y="3633788"/>
          <p14:tracePt t="110319" x="8632825" y="3640138"/>
          <p14:tracePt t="110323" x="8632825" y="3648075"/>
          <p14:tracePt t="110328" x="8632825" y="3654425"/>
          <p14:tracePt t="110336" x="8632825" y="3660775"/>
          <p14:tracePt t="110339" x="8632825" y="3668713"/>
          <p14:tracePt t="110346" x="8632825" y="3675063"/>
          <p14:tracePt t="110352" x="8632825" y="3689350"/>
          <p14:tracePt t="110355" x="8632825" y="3695700"/>
          <p14:tracePt t="110359" x="8640763" y="3695700"/>
          <p14:tracePt t="110361" x="8640763" y="3702050"/>
          <p14:tracePt t="110365" x="8647113" y="3702050"/>
          <p14:tracePt t="110367" x="8647113" y="3708400"/>
          <p14:tracePt t="110369" x="8653463" y="3716338"/>
          <p14:tracePt t="110375" x="8653463" y="3722688"/>
          <p14:tracePt t="110378" x="8667750" y="3729038"/>
          <p14:tracePt t="110382" x="8674100" y="3736975"/>
          <p14:tracePt t="110383" x="8682038" y="3736975"/>
          <p14:tracePt t="110386" x="8682038" y="3749675"/>
          <p14:tracePt t="110388" x="8688388" y="3749675"/>
          <p14:tracePt t="110389" x="8694738" y="3757613"/>
          <p14:tracePt t="110392" x="8701088" y="3757613"/>
          <p14:tracePt t="110393" x="8709025" y="3763963"/>
          <p14:tracePt t="110396" x="8721725" y="3763963"/>
          <p14:tracePt t="110398" x="8729663" y="3770313"/>
          <p14:tracePt t="110399" x="8742363" y="3770313"/>
          <p14:tracePt t="110401" x="8742363" y="3776663"/>
          <p14:tracePt t="110403" x="8763000" y="3784600"/>
          <p14:tracePt t="110405" x="8769350" y="3784600"/>
          <p14:tracePt t="110407" x="8777288" y="3784600"/>
          <p14:tracePt t="110409" x="8789988" y="3797300"/>
          <p14:tracePt t="110412" x="8804275" y="3797300"/>
          <p14:tracePt t="110415" x="8818563" y="3805238"/>
          <p14:tracePt t="110415" x="8824913" y="3805238"/>
          <p14:tracePt t="110417" x="8845550" y="3805238"/>
          <p14:tracePt t="110419" x="8851900" y="3811588"/>
          <p14:tracePt t="110422" x="8866188" y="3811588"/>
          <p14:tracePt t="110424" x="8872538" y="3811588"/>
          <p14:tracePt t="110426" x="8893175" y="3817938"/>
          <p14:tracePt t="110430" x="8913813" y="3817938"/>
          <p14:tracePt t="110431" x="8947150" y="3817938"/>
          <p14:tracePt t="110433" x="8955088" y="3825875"/>
          <p14:tracePt t="110436" x="8967788" y="3825875"/>
          <p14:tracePt t="110438" x="8988425" y="3825875"/>
          <p14:tracePt t="110440" x="9015413" y="3825875"/>
          <p14:tracePt t="110442" x="9036050" y="3825875"/>
          <p14:tracePt t="110443" x="9050338" y="3825875"/>
          <p14:tracePt t="110445" x="9070975" y="3825875"/>
          <p14:tracePt t="110447" x="9097963" y="3838575"/>
          <p14:tracePt t="110450" x="9118600" y="3838575"/>
          <p14:tracePt t="110452" x="9131300" y="3838575"/>
          <p14:tracePt t="110453" x="9159875" y="3838575"/>
          <p14:tracePt t="110456" x="9180513" y="3838575"/>
          <p14:tracePt t="110457" x="9207500" y="3838575"/>
          <p14:tracePt t="110459" x="9228138" y="3838575"/>
          <p14:tracePt t="110463" x="9240838" y="3838575"/>
          <p14:tracePt t="110464" x="9275763" y="3838575"/>
          <p14:tracePt t="110465" x="9288463" y="3838575"/>
          <p14:tracePt t="110467" x="9323388" y="3838575"/>
          <p14:tracePt t="110469" x="9337675" y="3838575"/>
          <p14:tracePt t="110471" x="9356725" y="3838575"/>
          <p14:tracePt t="110473" x="9385300" y="3838575"/>
          <p14:tracePt t="110475" x="9398000" y="3838575"/>
          <p14:tracePt t="110478" x="9418638" y="3838575"/>
          <p14:tracePt t="110480" x="9439275" y="3838575"/>
          <p14:tracePt t="110481" x="9453563" y="3838575"/>
          <p14:tracePt t="110483" x="9474200" y="3838575"/>
          <p14:tracePt t="110486" x="9486900" y="3838575"/>
          <p14:tracePt t="110487" x="9507538" y="3838575"/>
          <p14:tracePt t="110489" x="9521825" y="3838575"/>
          <p14:tracePt t="110491" x="9534525" y="3838575"/>
          <p14:tracePt t="110493" x="9548813" y="3838575"/>
          <p14:tracePt t="110496" x="9569450" y="3838575"/>
          <p14:tracePt t="110497" x="9582150" y="3838575"/>
          <p14:tracePt t="110499" x="9590088" y="3825875"/>
          <p14:tracePt t="110501" x="9610725" y="3825875"/>
          <p14:tracePt t="110503" x="9617075" y="3825875"/>
          <p14:tracePt t="110505" x="9623425" y="3825875"/>
          <p14:tracePt t="110507" x="9631363" y="3817938"/>
          <p14:tracePt t="110509" x="9644063" y="3817938"/>
          <p14:tracePt t="110512" x="9658350" y="3817938"/>
          <p14:tracePt t="110514" x="9664700" y="3817938"/>
          <p14:tracePt t="110515" x="9671050" y="3817938"/>
          <p14:tracePt t="110520" x="9678988" y="3817938"/>
          <p14:tracePt t="110521" x="9691688" y="3811588"/>
          <p14:tracePt t="110524" x="9699625" y="3811588"/>
          <p14:tracePt t="110526" x="9705975" y="3811588"/>
          <p14:tracePt t="110527" x="9712325" y="3805238"/>
          <p14:tracePt t="110529" x="9718675" y="3805238"/>
          <p14:tracePt t="110534" x="9726613" y="3797300"/>
          <p14:tracePt t="110536" x="9732963" y="3797300"/>
          <p14:tracePt t="110537" x="9732963" y="3784600"/>
          <p14:tracePt t="110540" x="9739313" y="3784600"/>
          <p14:tracePt t="110541" x="9753600" y="3784600"/>
          <p14:tracePt t="110544" x="9753600" y="3776663"/>
          <p14:tracePt t="110546" x="9759950" y="3776663"/>
          <p14:tracePt t="110547" x="9759950" y="3770313"/>
          <p14:tracePt t="110549" x="9767888" y="3770313"/>
          <p14:tracePt t="110556" x="9774238" y="3763963"/>
          <p14:tracePt t="110558" x="9780588" y="3757613"/>
          <p14:tracePt t="110563" x="9788525" y="3749675"/>
          <p14:tracePt t="110567" x="9788525" y="3743325"/>
          <p14:tracePt t="110570" x="9788525" y="3736975"/>
          <p14:tracePt t="110572" x="9794875" y="3736975"/>
          <p14:tracePt t="110574" x="9794875" y="3722688"/>
          <p14:tracePt t="110577" x="9807575" y="3716338"/>
          <p14:tracePt t="110580" x="9807575" y="3708400"/>
          <p14:tracePt t="110581" x="9815513" y="3708400"/>
          <p14:tracePt t="110583" x="9815513" y="3702050"/>
          <p14:tracePt t="110586" x="9815513" y="3695700"/>
          <p14:tracePt t="110590" x="9815513" y="3689350"/>
          <p14:tracePt t="110592" x="9821863" y="3689350"/>
          <p14:tracePt t="110593" x="9821863" y="3681413"/>
          <p14:tracePt t="110600" x="9821863" y="3668713"/>
          <p14:tracePt t="110603" x="9821863" y="3660775"/>
          <p14:tracePt t="110610" x="9821863" y="3654425"/>
          <p14:tracePt t="110613" x="9821863" y="3648075"/>
          <p14:tracePt t="110617" x="9821863" y="3640138"/>
          <p14:tracePt t="110622" x="9821863" y="3633788"/>
          <p14:tracePt t="110626" x="9821863" y="3627438"/>
          <p14:tracePt t="110629" x="9821863" y="3613150"/>
          <p14:tracePt t="110633" x="9807575" y="3606800"/>
          <p14:tracePt t="110637" x="9807575" y="3600450"/>
          <p14:tracePt t="110640" x="9807575" y="3592513"/>
          <p14:tracePt t="110642" x="9801225" y="3592513"/>
          <p14:tracePt t="110644" x="9801225" y="3586163"/>
          <p14:tracePt t="110646" x="9794875" y="3586163"/>
          <p14:tracePt t="110647" x="9794875" y="3579813"/>
          <p14:tracePt t="110651" x="9788525" y="3571875"/>
          <p14:tracePt t="110658" x="9780588" y="3559175"/>
          <p14:tracePt t="110662" x="9774238" y="3551238"/>
          <p14:tracePt t="110667" x="9767888" y="3544888"/>
          <p14:tracePt t="110669" x="9753600" y="3544888"/>
          <p14:tracePt t="110672" x="9753600" y="3538538"/>
          <p14:tracePt t="110674" x="9747250" y="3538538"/>
          <p14:tracePt t="110675" x="9747250" y="3532188"/>
          <p14:tracePt t="110679" x="9739313" y="3524250"/>
          <p14:tracePt t="110681" x="9732963" y="3524250"/>
          <p14:tracePt t="110683" x="9726613" y="3517900"/>
          <p14:tracePt t="110687" x="9718675" y="3503613"/>
          <p14:tracePt t="110690" x="9712325" y="3503613"/>
          <p14:tracePt t="110691" x="9712325" y="3497263"/>
          <p14:tracePt t="110694" x="9699625" y="3497263"/>
          <p14:tracePt t="110697" x="9691688" y="3490913"/>
          <p14:tracePt t="110699" x="9685338" y="3490913"/>
          <p14:tracePt t="110701" x="9678988" y="3482975"/>
          <p14:tracePt t="110703" x="9671050" y="3482975"/>
          <p14:tracePt t="110706" x="9664700" y="3482975"/>
          <p14:tracePt t="110707" x="9658350" y="3476625"/>
          <p14:tracePt t="110710" x="9644063" y="3476625"/>
          <p14:tracePt t="110712" x="9637713" y="3470275"/>
          <p14:tracePt t="110713" x="9631363" y="3470275"/>
          <p14:tracePt t="110715" x="9623425" y="3470275"/>
          <p14:tracePt t="110717" x="9617075" y="3463925"/>
          <p14:tracePt t="110720" x="9610725" y="3463925"/>
          <p14:tracePt t="110722" x="9602788" y="3463925"/>
          <p14:tracePt t="110723" x="9582150" y="3463925"/>
          <p14:tracePt t="110726" x="9575800" y="3449638"/>
          <p14:tracePt t="110728" x="9563100" y="3449638"/>
          <p14:tracePt t="110730" x="9555163" y="3449638"/>
          <p14:tracePt t="110731" x="9534525" y="3449638"/>
          <p14:tracePt t="110733" x="9528175" y="3449638"/>
          <p14:tracePt t="110736" x="9513888" y="3449638"/>
          <p14:tracePt t="110738" x="9494838" y="3449638"/>
          <p14:tracePt t="110740" x="9474200" y="3449638"/>
          <p14:tracePt t="110741" x="9445625" y="3449638"/>
          <p14:tracePt t="110743" x="9439275" y="3449638"/>
          <p14:tracePt t="110746" x="9412288" y="3449638"/>
          <p14:tracePt t="110747" x="9398000" y="3449638"/>
          <p14:tracePt t="110749" x="9364663" y="3449638"/>
          <p14:tracePt t="110751" x="9350375" y="3449638"/>
          <p14:tracePt t="110753" x="9329738" y="3449638"/>
          <p14:tracePt t="110755" x="9302750" y="3449638"/>
          <p14:tracePt t="110757" x="9282113" y="3449638"/>
          <p14:tracePt t="110759" x="9255125" y="3449638"/>
          <p14:tracePt t="110762" x="9228138" y="3449638"/>
          <p14:tracePt t="110763" x="9207500" y="3449638"/>
          <p14:tracePt t="110765" x="9180513" y="3449638"/>
          <p14:tracePt t="110767" x="9159875" y="3449638"/>
          <p14:tracePt t="110770" x="9131300" y="3449638"/>
          <p14:tracePt t="110771" x="9118600" y="3449638"/>
          <p14:tracePt t="110774" x="9083675" y="3449638"/>
          <p14:tracePt t="110776" x="9070975" y="3463925"/>
          <p14:tracePt t="110778" x="9036050" y="3463925"/>
          <p14:tracePt t="110780" x="9023350" y="3463925"/>
          <p14:tracePt t="110781" x="9002713" y="3476625"/>
          <p14:tracePt t="110783" x="8975725" y="3476625"/>
          <p14:tracePt t="110786" x="8955088" y="3476625"/>
          <p14:tracePt t="110787" x="8934450" y="3482975"/>
          <p14:tracePt t="110789" x="8905875" y="3482975"/>
          <p14:tracePt t="110791" x="8886825" y="3490913"/>
          <p14:tracePt t="110793" x="8878888" y="3490913"/>
          <p14:tracePt t="110795" x="8866188" y="3503613"/>
          <p14:tracePt t="110797" x="8845550" y="3503613"/>
          <p14:tracePt t="110799" x="8831263" y="3503613"/>
          <p14:tracePt t="110801" x="8818563" y="3511550"/>
          <p14:tracePt t="110803" x="8804275" y="3511550"/>
          <p14:tracePt t="110805" x="8783638" y="3517900"/>
          <p14:tracePt t="110807" x="8777288" y="3517900"/>
          <p14:tracePt t="110809" x="8763000" y="3517900"/>
          <p14:tracePt t="110812" x="8756650" y="3517900"/>
          <p14:tracePt t="110813" x="8736013" y="3524250"/>
          <p14:tracePt t="110817" x="8729663" y="3524250"/>
          <p14:tracePt t="110817" x="8721725" y="3524250"/>
          <p14:tracePt t="110819" x="8701088" y="3524250"/>
          <p14:tracePt t="110821" x="8694738" y="3538538"/>
          <p14:tracePt t="110825" x="8688388" y="3538538"/>
          <p14:tracePt t="110828" x="8682038" y="3538538"/>
          <p14:tracePt t="110829" x="8674100" y="3538538"/>
          <p14:tracePt t="110833" x="8667750" y="3538538"/>
          <p14:tracePt t="110837" x="8661400" y="3538538"/>
          <p14:tracePt t="110846" x="8647113" y="3544888"/>
          <p14:tracePt t="110894" x="8647113" y="3551238"/>
          <p14:tracePt t="110896" x="8647113" y="3559175"/>
          <p14:tracePt t="110900" x="8647113" y="3565525"/>
          <p14:tracePt t="110901" x="8647113" y="3571875"/>
          <p14:tracePt t="110903" x="8647113" y="3579813"/>
          <p14:tracePt t="110908" x="8647113" y="3592513"/>
          <p14:tracePt t="110912" x="8647113" y="3600450"/>
          <p14:tracePt t="110913" x="8647113" y="3606800"/>
          <p14:tracePt t="110915" x="8661400" y="3613150"/>
          <p14:tracePt t="110921" x="8661400" y="3619500"/>
          <p14:tracePt t="110924" x="8661400" y="3627438"/>
          <p14:tracePt t="110928" x="8661400" y="3633788"/>
          <p14:tracePt t="110929" x="8667750" y="3648075"/>
          <p14:tracePt t="110933" x="8667750" y="3654425"/>
          <p14:tracePt t="110936" x="8674100" y="3660775"/>
          <p14:tracePt t="110940" x="8674100" y="3668713"/>
          <p14:tracePt t="110943" x="8682038" y="3675063"/>
          <p14:tracePt t="110947" x="8694738" y="3681413"/>
          <p14:tracePt t="110949" x="8694738" y="3689350"/>
          <p14:tracePt t="110951" x="8694738" y="3702050"/>
          <p14:tracePt t="110953" x="8701088" y="3702050"/>
          <p14:tracePt t="110955" x="8709025" y="3708400"/>
          <p14:tracePt t="110958" x="8709025" y="3716338"/>
          <p14:tracePt t="110959" x="8715375" y="3722688"/>
          <p14:tracePt t="110962" x="8721725" y="3722688"/>
          <p14:tracePt t="110963" x="8721725" y="3729038"/>
          <p14:tracePt t="110965" x="8729663" y="3736975"/>
          <p14:tracePt t="110967" x="8736013" y="3743325"/>
          <p14:tracePt t="110970" x="8750300" y="3743325"/>
          <p14:tracePt t="110971" x="8756650" y="3757613"/>
          <p14:tracePt t="110973" x="8763000" y="3757613"/>
          <p14:tracePt t="110976" x="8769350" y="3763963"/>
          <p14:tracePt t="110977" x="8777288" y="3770313"/>
          <p14:tracePt t="110979" x="8783638" y="3770313"/>
          <p14:tracePt t="110981" x="8804275" y="3776663"/>
          <p14:tracePt t="110983" x="8810625" y="3784600"/>
          <p14:tracePt t="110987" x="8831263" y="3790950"/>
          <p14:tracePt t="110989" x="8851900" y="3790950"/>
          <p14:tracePt t="110991" x="8858250" y="3797300"/>
          <p14:tracePt t="110994" x="8872538" y="3811588"/>
          <p14:tracePt t="110996" x="8893175" y="3811588"/>
          <p14:tracePt t="110997" x="8899525" y="3817938"/>
          <p14:tracePt t="110999" x="8920163" y="3817938"/>
          <p14:tracePt t="111002" x="8934450" y="3817938"/>
          <p14:tracePt t="111003" x="8955088" y="3825875"/>
          <p14:tracePt t="111005" x="8967788" y="3825875"/>
          <p14:tracePt t="111007" x="8988425" y="3825875"/>
          <p14:tracePt t="111009" x="9009063" y="3825875"/>
          <p14:tracePt t="111012" x="9023350" y="3838575"/>
          <p14:tracePt t="111014" x="9056688" y="3838575"/>
          <p14:tracePt t="111015" x="9070975" y="3838575"/>
          <p14:tracePt t="111017" x="9091613" y="3838575"/>
          <p14:tracePt t="111019" x="9118600" y="3838575"/>
          <p14:tracePt t="111021" x="9131300" y="3838575"/>
          <p14:tracePt t="111023" x="9166225" y="3838575"/>
          <p14:tracePt t="111026" x="9180513" y="3844925"/>
          <p14:tracePt t="111028" x="9213850" y="3844925"/>
          <p14:tracePt t="111029" x="9228138" y="3844925"/>
          <p14:tracePt t="111031" x="9261475" y="3844925"/>
          <p14:tracePt t="111034" x="9288463" y="3844925"/>
          <p14:tracePt t="111036" x="9317038" y="3844925"/>
          <p14:tracePt t="111037" x="9337675" y="3844925"/>
          <p14:tracePt t="111040" x="9364663" y="3844925"/>
          <p14:tracePt t="111042" x="9385300" y="3844925"/>
          <p14:tracePt t="111044" x="9412288" y="3844925"/>
          <p14:tracePt t="111046" x="9424988" y="3844925"/>
          <p14:tracePt t="111047" x="9459913" y="3844925"/>
          <p14:tracePt t="111049" x="9474200" y="3844925"/>
          <p14:tracePt t="111051" x="9501188" y="3844925"/>
          <p14:tracePt t="111053" x="9521825" y="3844925"/>
          <p14:tracePt t="111056" x="9542463" y="3844925"/>
          <p14:tracePt t="111058" x="9569450" y="3832225"/>
          <p14:tracePt t="111059" x="9590088" y="3832225"/>
          <p14:tracePt t="111062" x="9602788" y="3825875"/>
          <p14:tracePt t="111063" x="9623425" y="3825875"/>
          <p14:tracePt t="111065" x="9637713" y="3825875"/>
          <p14:tracePt t="111067" x="9658350" y="3825875"/>
          <p14:tracePt t="111069" x="9678988" y="3811588"/>
          <p14:tracePt t="111071" x="9691688" y="3811588"/>
          <p14:tracePt t="111074" x="9699625" y="3811588"/>
          <p14:tracePt t="111076" x="9718675" y="3805238"/>
          <p14:tracePt t="111078" x="9739313" y="3805238"/>
          <p14:tracePt t="111079" x="9747250" y="3797300"/>
          <p14:tracePt t="111081" x="9759950" y="3797300"/>
          <p14:tracePt t="111083" x="9767888" y="3797300"/>
          <p14:tracePt t="111086" x="9788525" y="3790950"/>
          <p14:tracePt t="111087" x="9794875" y="3790950"/>
          <p14:tracePt t="111090" x="9801225" y="3790950"/>
          <p14:tracePt t="111092" x="9807575" y="3790950"/>
          <p14:tracePt t="111093" x="9815513" y="3776663"/>
          <p14:tracePt t="111095" x="9821863" y="3776663"/>
          <p14:tracePt t="111097" x="9836150" y="3776663"/>
          <p14:tracePt t="111099" x="9842500" y="3770313"/>
          <p14:tracePt t="111101" x="9848850" y="3770313"/>
          <p14:tracePt t="111103" x="9856788" y="3770313"/>
          <p14:tracePt t="111106" x="9863138" y="3763963"/>
          <p14:tracePt t="111107" x="9869488" y="3763963"/>
          <p14:tracePt t="111112" x="9875838" y="3763963"/>
          <p14:tracePt t="111114" x="9890125" y="3757613"/>
          <p14:tracePt t="111115" x="9896475" y="3757613"/>
          <p14:tracePt t="111119" x="9896475" y="3749675"/>
          <p14:tracePt t="111121" x="9904413" y="3749675"/>
          <p14:tracePt t="111126" x="9910763" y="3749675"/>
          <p14:tracePt t="111128" x="9910763" y="3743325"/>
          <p14:tracePt t="111131" x="9917113" y="3736975"/>
          <p14:tracePt t="111137" x="9925050" y="3736975"/>
          <p14:tracePt t="111140" x="9925050" y="3722688"/>
          <p14:tracePt t="111144" x="9931400" y="3716338"/>
          <p14:tracePt t="111149" x="9937750" y="3708400"/>
          <p14:tracePt t="111153" x="9937750" y="3702050"/>
          <p14:tracePt t="111160" x="9952038" y="3695700"/>
          <p14:tracePt t="111162" x="9952038" y="3689350"/>
          <p14:tracePt t="111167" x="9952038" y="3681413"/>
          <p14:tracePt t="111171" x="9952038" y="3675063"/>
          <p14:tracePt t="111178" x="9952038" y="3660775"/>
          <p14:tracePt t="111181" x="9952038" y="3654425"/>
          <p14:tracePt t="111186" x="9952038" y="3648075"/>
          <p14:tracePt t="111192" x="9952038" y="3640138"/>
          <p14:tracePt t="111197" x="9952038" y="3633788"/>
          <p14:tracePt t="111201" x="9952038" y="3627438"/>
          <p14:tracePt t="111210" x="9952038" y="3619500"/>
          <p14:tracePt t="111217" x="9952038" y="3606800"/>
          <p14:tracePt t="111221" x="9937750" y="3606800"/>
          <p14:tracePt t="111224" x="9937750" y="3600450"/>
          <p14:tracePt t="111233" x="9931400" y="3592513"/>
          <p14:tracePt t="111237" x="9931400" y="3586163"/>
          <p14:tracePt t="111240" x="9925050" y="3586163"/>
          <p14:tracePt t="111243" x="9917113" y="3586163"/>
          <p14:tracePt t="111247" x="9917113" y="3579813"/>
          <p14:tracePt t="111249" x="9910763" y="3579813"/>
          <p14:tracePt t="111254" x="9910763" y="3571875"/>
          <p14:tracePt t="111255" x="9904413" y="3571875"/>
          <p14:tracePt t="111257" x="9890125" y="3571875"/>
          <p14:tracePt t="111262" x="9883775" y="3565525"/>
          <p14:tracePt t="111265" x="9875838" y="3565525"/>
          <p14:tracePt t="111267" x="9869488" y="3551238"/>
          <p14:tracePt t="111269" x="9863138" y="3551238"/>
          <p14:tracePt t="111271" x="9856788" y="3544888"/>
          <p14:tracePt t="111274" x="9848850" y="3544888"/>
          <p14:tracePt t="111276" x="9836150" y="3544888"/>
          <p14:tracePt t="111277" x="9828213" y="3538538"/>
          <p14:tracePt t="111280" x="9815513" y="3538538"/>
          <p14:tracePt t="111281" x="9807575" y="3538538"/>
          <p14:tracePt t="111284" x="9801225" y="3538538"/>
          <p14:tracePt t="111286" x="9780588" y="3538538"/>
          <p14:tracePt t="111287" x="9759950" y="3532188"/>
          <p14:tracePt t="111289" x="9753600" y="3532188"/>
          <p14:tracePt t="111291" x="9739313" y="3532188"/>
          <p14:tracePt t="111293" x="9718675" y="3532188"/>
          <p14:tracePt t="111296" x="9705975" y="3517900"/>
          <p14:tracePt t="111297" x="9685338" y="3517900"/>
          <p14:tracePt t="111300" x="9658350" y="3517900"/>
          <p14:tracePt t="111301" x="9637713" y="3517900"/>
          <p14:tracePt t="111303" x="9623425" y="3517900"/>
          <p14:tracePt t="111305" x="9590088" y="3517900"/>
          <p14:tracePt t="111307" x="9563100" y="3517900"/>
          <p14:tracePt t="111309" x="9548813" y="3517900"/>
          <p14:tracePt t="111313" x="9486900" y="3511550"/>
          <p14:tracePt t="111316" x="9466263" y="3511550"/>
          <p14:tracePt t="111317" x="9439275" y="3511550"/>
          <p14:tracePt t="111319" x="9412288" y="3511550"/>
          <p14:tracePt t="111321" x="9391650" y="3511550"/>
          <p14:tracePt t="111323" x="9364663" y="3511550"/>
          <p14:tracePt t="111325" x="9337675" y="3511550"/>
          <p14:tracePt t="111327" x="9317038" y="3511550"/>
          <p14:tracePt t="111330" x="9288463" y="3511550"/>
          <p14:tracePt t="111331" x="9261475" y="3511550"/>
          <p14:tracePt t="111333" x="9240838" y="3511550"/>
          <p14:tracePt t="111336" x="9220200" y="3511550"/>
          <p14:tracePt t="111337" x="9193213" y="3511550"/>
          <p14:tracePt t="111339" x="9180513" y="3511550"/>
          <p14:tracePt t="111341" x="9145588" y="3511550"/>
          <p14:tracePt t="111343" x="9131300" y="3511550"/>
          <p14:tracePt t="111346" x="9112250" y="3511550"/>
          <p14:tracePt t="111347" x="9083675" y="3511550"/>
          <p14:tracePt t="111350" x="9077325" y="3511550"/>
          <p14:tracePt t="111351" x="9050338" y="3511550"/>
          <p14:tracePt t="111353" x="9029700" y="3511550"/>
          <p14:tracePt t="111355" x="9015413" y="3511550"/>
          <p14:tracePt t="111357" x="8994775" y="3511550"/>
          <p14:tracePt t="111359" x="8982075" y="3511550"/>
          <p14:tracePt t="111363" x="8947150" y="3511550"/>
          <p14:tracePt t="111366" x="8926513" y="3511550"/>
          <p14:tracePt t="111367" x="8905875" y="3511550"/>
          <p14:tracePt t="111369" x="8893175" y="3511550"/>
          <p14:tracePt t="111371" x="8872538" y="3524250"/>
          <p14:tracePt t="111374" x="8858250" y="3524250"/>
          <p14:tracePt t="111376" x="8845550" y="3524250"/>
          <p14:tracePt t="111377" x="8831263" y="3524250"/>
          <p14:tracePt t="111379" x="8810625" y="3524250"/>
          <p14:tracePt t="111381" x="8804275" y="3524250"/>
          <p14:tracePt t="111383" x="8789988" y="3524250"/>
          <p14:tracePt t="111386" x="8783638" y="3532188"/>
          <p14:tracePt t="111387" x="8763000" y="3532188"/>
          <p14:tracePt t="111389" x="8756650" y="3532188"/>
          <p14:tracePt t="111392" x="8750300" y="3532188"/>
          <p14:tracePt t="111393" x="8736013" y="3532188"/>
          <p14:tracePt t="111396" x="8721725" y="3532188"/>
          <p14:tracePt t="111397" x="8715375" y="3538538"/>
          <p14:tracePt t="111399" x="8701088" y="3538538"/>
          <p14:tracePt t="111401" x="8694738" y="3538538"/>
          <p14:tracePt t="111403" x="8688388" y="3538538"/>
          <p14:tracePt t="111406" x="8682038" y="3538538"/>
          <p14:tracePt t="111407" x="8667750" y="3538538"/>
          <p14:tracePt t="111409" x="8661400" y="3544888"/>
          <p14:tracePt t="111412" x="8653463" y="3544888"/>
          <p14:tracePt t="111413" x="8647113" y="3544888"/>
          <p14:tracePt t="111415" x="8640763" y="3544888"/>
          <p14:tracePt t="111419" x="8632825" y="3544888"/>
          <p14:tracePt t="111421" x="8626475" y="3544888"/>
          <p14:tracePt t="111426" x="8612188" y="3551238"/>
          <p14:tracePt t="111428" x="8605838" y="3551238"/>
          <p14:tracePt t="111429" x="8599488" y="3551238"/>
          <p14:tracePt t="111433" x="8593138" y="3551238"/>
          <p14:tracePt t="111437" x="8593138" y="3565525"/>
          <p14:tracePt t="111440" x="8585200" y="3565525"/>
          <p14:tracePt t="111446" x="8578850" y="3571875"/>
          <p14:tracePt t="111464" x="8572500" y="3571875"/>
          <p14:tracePt t="111516" x="8572500" y="3579813"/>
          <p14:tracePt t="111520" x="8572500" y="3586163"/>
          <p14:tracePt t="111523" x="8578850" y="3592513"/>
          <p14:tracePt t="111526" x="8585200" y="3600450"/>
          <p14:tracePt t="111528" x="8593138" y="3606800"/>
          <p14:tracePt t="111530" x="8599488" y="3606800"/>
          <p14:tracePt t="111532" x="8612188" y="3619500"/>
          <p14:tracePt t="111534" x="8620125" y="3627438"/>
          <p14:tracePt t="111536" x="8626475" y="3627438"/>
          <p14:tracePt t="111537" x="8640763" y="3633788"/>
          <p14:tracePt t="111539" x="8653463" y="3640138"/>
          <p14:tracePt t="111541" x="8661400" y="3648075"/>
          <p14:tracePt t="111544" x="8667750" y="3654425"/>
          <p14:tracePt t="111545" x="8682038" y="3654425"/>
          <p14:tracePt t="111548" x="8688388" y="3668713"/>
          <p14:tracePt t="111549" x="8701088" y="3675063"/>
          <p14:tracePt t="111551" x="8715375" y="3681413"/>
          <p14:tracePt t="111553" x="8721725" y="3689350"/>
          <p14:tracePt t="111555" x="8742363" y="3689350"/>
          <p14:tracePt t="111557" x="8756650" y="3708400"/>
          <p14:tracePt t="111560" x="8777288" y="3716338"/>
          <p14:tracePt t="111562" x="8783638" y="3716338"/>
          <p14:tracePt t="111564" x="8804275" y="3729038"/>
          <p14:tracePt t="111565" x="8824913" y="3736975"/>
          <p14:tracePt t="111567" x="8837613" y="3743325"/>
          <p14:tracePt t="111569" x="8858250" y="3757613"/>
          <p14:tracePt t="111571" x="8878888" y="3763963"/>
          <p14:tracePt t="111573" x="8905875" y="3770313"/>
          <p14:tracePt t="111576" x="8926513" y="3784600"/>
          <p14:tracePt t="111578" x="8947150" y="3790950"/>
          <p14:tracePt t="111579" x="8961438" y="3790950"/>
          <p14:tracePt t="111583" x="8994775" y="3805238"/>
          <p14:tracePt t="111584" x="9023350" y="3805238"/>
          <p14:tracePt t="111585" x="9029700" y="3811588"/>
          <p14:tracePt t="111587" x="9056688" y="3811588"/>
          <p14:tracePt t="111589" x="9083675" y="3817938"/>
          <p14:tracePt t="111591" x="9104313" y="3817938"/>
          <p14:tracePt t="111594" x="9118600" y="3832225"/>
          <p14:tracePt t="111595" x="9151938" y="3832225"/>
          <p14:tracePt t="111597" x="9180513" y="3832225"/>
          <p14:tracePt t="111599" x="9199563" y="3838575"/>
          <p14:tracePt t="111601" x="9213850" y="3838575"/>
          <p14:tracePt t="111603" x="9248775" y="3838575"/>
          <p14:tracePt t="111605" x="9275763" y="3844925"/>
          <p14:tracePt t="111608" x="9296400" y="3844925"/>
          <p14:tracePt t="111610" x="9323388" y="3844925"/>
          <p14:tracePt t="111612" x="9337675" y="3844925"/>
          <p14:tracePt t="111613" x="9356725" y="3844925"/>
          <p14:tracePt t="111615" x="9385300" y="3844925"/>
          <p14:tracePt t="111617" x="9405938" y="3844925"/>
          <p14:tracePt t="111619" x="9432925" y="3844925"/>
          <p14:tracePt t="111621" x="9453563" y="3844925"/>
          <p14:tracePt t="111623" x="9466263" y="3844925"/>
          <p14:tracePt t="111626" x="9486900" y="3844925"/>
          <p14:tracePt t="111627" x="9494838" y="3844925"/>
          <p14:tracePt t="111630" x="9521825" y="3844925"/>
          <p14:tracePt t="111631" x="9528175" y="3844925"/>
          <p14:tracePt t="111633" x="9542463" y="3844925"/>
          <p14:tracePt t="111636" x="9563100" y="3844925"/>
          <p14:tracePt t="111637" x="9569450" y="3844925"/>
          <p14:tracePt t="111639" x="9582150" y="3844925"/>
          <p14:tracePt t="111641" x="9602788" y="3844925"/>
          <p14:tracePt t="111643" x="9610725" y="3844925"/>
          <p14:tracePt t="111645" x="9617075" y="3844925"/>
          <p14:tracePt t="111647" x="9623425" y="3844925"/>
          <p14:tracePt t="111649" x="9631363" y="3844925"/>
          <p14:tracePt t="111651" x="9650413" y="3844925"/>
          <p14:tracePt t="111653" x="9658350" y="3844925"/>
          <p14:tracePt t="111655" x="9664700" y="3844925"/>
          <p14:tracePt t="111657" x="9671050" y="3844925"/>
          <p14:tracePt t="111659" x="9685338" y="3838575"/>
          <p14:tracePt t="111662" x="9691688" y="3838575"/>
          <p14:tracePt t="111663" x="9699625" y="3838575"/>
          <p14:tracePt t="111665" x="9705975" y="3838575"/>
          <p14:tracePt t="111669" x="9712325" y="3838575"/>
          <p14:tracePt t="111672" x="9718675" y="3838575"/>
          <p14:tracePt t="111673" x="9726613" y="3838575"/>
          <p14:tracePt t="111675" x="9726613" y="3832225"/>
          <p14:tracePt t="111677" x="9739313" y="3832225"/>
          <p14:tracePt t="111682" x="9747250" y="3832225"/>
          <p14:tracePt t="111683" x="9753600" y="3832225"/>
          <p14:tracePt t="111687" x="9759950" y="3825875"/>
          <p14:tracePt t="111693" x="9767888" y="3825875"/>
          <p14:tracePt t="111699" x="9774238" y="3817938"/>
          <p14:tracePt t="111710" x="9774238" y="3805238"/>
          <p14:tracePt t="111712" x="9780588" y="3805238"/>
          <p14:tracePt t="111726" x="9780588" y="3797300"/>
          <p14:tracePt t="111727" x="9788525" y="3797300"/>
          <p14:tracePt t="111738" x="9788525" y="3790950"/>
          <p14:tracePt t="111747" x="9788525" y="3784600"/>
          <p14:tracePt t="111754" x="9788525" y="3776663"/>
          <p14:tracePt t="111760" x="9788525" y="3770313"/>
          <p14:tracePt t="111766" x="9788525" y="3763963"/>
          <p14:tracePt t="111770" x="9788525" y="3749675"/>
          <p14:tracePt t="111776" x="9788525" y="3743325"/>
          <p14:tracePt t="111784" x="9788525" y="3736975"/>
          <p14:tracePt t="111796" x="9780588" y="3736975"/>
          <p14:tracePt t="111804" x="9780588" y="3729038"/>
          <p14:tracePt t="111813" x="9780588" y="3722688"/>
          <p14:tracePt t="111820" x="9774238" y="3722688"/>
          <p14:tracePt t="111828" x="9774238" y="3716338"/>
          <p14:tracePt t="111836" x="9767888" y="3708400"/>
          <p14:tracePt t="111842" x="9759950" y="3708400"/>
          <p14:tracePt t="111850" x="9759950" y="3695700"/>
          <p14:tracePt t="111858" x="9753600" y="3695700"/>
          <p14:tracePt t="111860" x="9753600" y="3689350"/>
          <p14:tracePt t="111876" x="9739313" y="3681413"/>
          <p14:tracePt t="111890" x="9739313" y="3675063"/>
          <p14:tracePt t="111979" x="9732963" y="3675063"/>
          <p14:tracePt t="112022" x="9726613" y="3675063"/>
          <p14:tracePt t="112031" x="9718675" y="3675063"/>
          <p14:tracePt t="112037" x="9712325" y="3668713"/>
          <p14:tracePt t="112045" x="9705975" y="3668713"/>
          <p14:tracePt t="112063" x="9699625" y="3668713"/>
          <p14:tracePt t="112078" x="9685338" y="3668713"/>
          <p14:tracePt t="112181" x="9678988" y="3668713"/>
          <p14:tracePt t="112189" x="9671050" y="3668713"/>
          <p14:tracePt t="112195" x="9664700" y="3668713"/>
          <p14:tracePt t="112198" x="9664700" y="3660775"/>
          <p14:tracePt t="112203" x="9658350" y="3660775"/>
          <p14:tracePt t="112217" x="9650413" y="3660775"/>
          <p14:tracePt t="113659" x="9658350" y="3660775"/>
          <p14:tracePt t="113665" x="9671050" y="3660775"/>
          <p14:tracePt t="113670" x="9685338" y="3660775"/>
          <p14:tracePt t="113673" x="9699625" y="3660775"/>
          <p14:tracePt t="113676" x="9705975" y="3660775"/>
          <p14:tracePt t="113680" x="9712325" y="3660775"/>
          <p14:tracePt t="113686" x="9718675" y="3660775"/>
          <p14:tracePt t="113692" x="9726613" y="3660775"/>
          <p14:tracePt t="113702" x="9739313" y="3660775"/>
          <p14:tracePt t="113708" x="9747250" y="3660775"/>
          <p14:tracePt t="113714" x="9747250" y="3654425"/>
          <p14:tracePt t="113716" x="9753600" y="3654425"/>
          <p14:tracePt t="113718" x="9759950" y="3654425"/>
          <p14:tracePt t="113724" x="9767888" y="3654425"/>
          <p14:tracePt t="113726" x="9767888" y="3640138"/>
          <p14:tracePt t="113730" x="9774238" y="3640138"/>
          <p14:tracePt t="113734" x="9780588" y="3640138"/>
          <p14:tracePt t="113742" x="9788525" y="3640138"/>
          <p14:tracePt t="113747" x="9801225" y="3640138"/>
          <p14:tracePt t="113756" x="9807575" y="3640138"/>
          <p14:tracePt t="113773" x="9815513" y="3640138"/>
          <p14:tracePt t="113780" x="9821863" y="3640138"/>
          <p14:tracePt t="113790" x="9828213" y="3640138"/>
          <p14:tracePt t="113797" x="9836150" y="3640138"/>
          <p14:tracePt t="113804" x="9842500" y="3640138"/>
          <p14:tracePt t="113813" x="9856788" y="3640138"/>
          <p14:tracePt t="113820" x="9863138" y="3640138"/>
          <p14:tracePt t="113830" x="9869488" y="3640138"/>
          <p14:tracePt t="113834" x="9869488" y="3633788"/>
          <p14:tracePt t="113840" x="9875838" y="3633788"/>
          <p14:tracePt t="113848" x="9883775" y="3633788"/>
          <p14:tracePt t="113856" x="9890125" y="3633788"/>
          <p14:tracePt t="113863" x="9896475" y="3627438"/>
          <p14:tracePt t="113870" x="9910763" y="3627438"/>
          <p14:tracePt t="113874" x="9917113" y="3627438"/>
          <p14:tracePt t="113880" x="9925050" y="3627438"/>
          <p14:tracePt t="113886" x="9931400" y="3627438"/>
          <p14:tracePt t="113890" x="9931400" y="3619500"/>
          <p14:tracePt t="113894" x="9937750" y="3619500"/>
          <p14:tracePt t="113900" x="9944100" y="3619500"/>
          <p14:tracePt t="113906" x="9952038" y="3619500"/>
          <p14:tracePt t="113913" x="9964738" y="3619500"/>
          <p14:tracePt t="113922" x="9972675" y="3619500"/>
          <p14:tracePt t="113928" x="9979025" y="3619500"/>
          <p14:tracePt t="113934" x="9985375" y="3619500"/>
          <p14:tracePt t="113940" x="9993313" y="3619500"/>
          <p14:tracePt t="113948" x="9999663" y="3619500"/>
          <p14:tracePt t="113952" x="10006013" y="3619500"/>
          <p14:tracePt t="113958" x="10012363" y="3619500"/>
          <p14:tracePt t="113963" x="10026650" y="3619500"/>
          <p14:tracePt t="113968" x="10033000" y="3619500"/>
          <p14:tracePt t="113978" x="10040938" y="3619500"/>
          <p14:tracePt t="113980" x="10047288" y="3619500"/>
          <p14:tracePt t="113997" x="10053638" y="3619500"/>
          <p14:tracePt t="114311" x="10047288" y="3619500"/>
          <p14:tracePt t="114339" x="10040938" y="3619500"/>
          <p14:tracePt t="114345" x="10026650" y="3619500"/>
          <p14:tracePt t="114355" x="10020300" y="3619500"/>
          <p14:tracePt t="114367" x="10020300" y="3613150"/>
          <p14:tracePt t="114372" x="10012363" y="3613150"/>
          <p14:tracePt t="114381" x="10006013" y="3613150"/>
          <p14:tracePt t="114405" x="9999663" y="3613150"/>
          <p14:tracePt t="114416" x="9993313" y="3613150"/>
          <p14:tracePt t="114422" x="9993313" y="3606800"/>
          <p14:tracePt t="114458" x="9985375" y="3606800"/>
          <p14:tracePt t="118114" x="9979025" y="3606800"/>
          <p14:tracePt t="118122" x="9964738" y="3600450"/>
          <p14:tracePt t="118131" x="9958388" y="3600450"/>
          <p14:tracePt t="118138" x="9952038" y="3600450"/>
          <p14:tracePt t="119467" x="9944100" y="3600450"/>
          <p14:tracePt t="119474" x="9937750" y="3600450"/>
          <p14:tracePt t="119481" x="9931400" y="3600450"/>
          <p14:tracePt t="119485" x="9925050" y="3600450"/>
          <p14:tracePt t="119488" x="9910763" y="3600450"/>
          <p14:tracePt t="119496" x="9904413" y="3600450"/>
          <p14:tracePt t="119502" x="9896475" y="3600450"/>
          <p14:tracePt t="119508" x="9890125" y="3600450"/>
          <p14:tracePt t="119516" x="9883775" y="3600450"/>
          <p14:tracePt t="119517" x="9883775" y="3592513"/>
          <p14:tracePt t="119520" x="9875838" y="3592513"/>
          <p14:tracePt t="119525" x="9869488" y="3592513"/>
          <p14:tracePt t="119534" x="9856788" y="3592513"/>
          <p14:tracePt t="119539" x="9848850" y="3592513"/>
          <p14:tracePt t="119541" x="9848850" y="3579813"/>
          <p14:tracePt t="119551" x="9842500" y="3579813"/>
          <p14:tracePt t="119555" x="9842500" y="3571875"/>
          <p14:tracePt t="119561" x="9836150" y="3571875"/>
          <p14:tracePt t="119576" x="9828213" y="3571875"/>
          <p14:tracePt t="119582" x="9828213" y="3565525"/>
          <p14:tracePt t="119587" x="9821863" y="3565525"/>
          <p14:tracePt t="119610" x="9821863" y="3559175"/>
          <p14:tracePt t="119613" x="9815513" y="3559175"/>
          <p14:tracePt t="119622" x="9801225" y="3559175"/>
          <p14:tracePt t="119635" x="9794875" y="3559175"/>
          <p14:tracePt t="119647" x="9794875" y="3551238"/>
          <p14:tracePt t="119649" x="9788525" y="3551238"/>
          <p14:tracePt t="119660" x="9780588" y="3551238"/>
          <p14:tracePt t="119665" x="9774238" y="3551238"/>
          <p14:tracePt t="119674" x="9767888" y="3551238"/>
          <p14:tracePt t="119678" x="9767888" y="3544888"/>
          <p14:tracePt t="119679" x="9759950" y="3544888"/>
          <p14:tracePt t="119687" x="9753600" y="3544888"/>
          <p14:tracePt t="119690" x="9739313" y="3544888"/>
          <p14:tracePt t="119697" x="9732963" y="3544888"/>
          <p14:tracePt t="119701" x="9726613" y="3544888"/>
          <p14:tracePt t="119710" x="9718675" y="3544888"/>
          <p14:tracePt t="119713" x="9712325" y="3544888"/>
          <p14:tracePt t="119718" x="9705975" y="3544888"/>
          <p14:tracePt t="119722" x="9699625" y="3544888"/>
          <p14:tracePt t="119728" x="9685338" y="3544888"/>
          <p14:tracePt t="119729" x="9678988" y="3544888"/>
          <p14:tracePt t="119734" x="9671050" y="3544888"/>
          <p14:tracePt t="119735" x="9664700" y="3544888"/>
          <p14:tracePt t="119742" x="9658350" y="3544888"/>
          <p14:tracePt t="119744" x="9650413" y="3544888"/>
          <p14:tracePt t="119747" x="9644063" y="3544888"/>
          <p14:tracePt t="119749" x="9631363" y="3538538"/>
          <p14:tracePt t="119751" x="9623425" y="3538538"/>
          <p14:tracePt t="119756" x="9617075" y="3538538"/>
          <p14:tracePt t="119758" x="9610725" y="3538538"/>
          <p14:tracePt t="119760" x="9602788" y="3538538"/>
          <p14:tracePt t="119762" x="9596438" y="3538538"/>
          <p14:tracePt t="119763" x="9590088" y="3538538"/>
          <p14:tracePt t="119767" x="9575800" y="3538538"/>
          <p14:tracePt t="119770" x="9569450" y="3538538"/>
          <p14:tracePt t="119771" x="9563100" y="3538538"/>
          <p14:tracePt t="119773" x="9555163" y="3538538"/>
          <p14:tracePt t="119776" x="9548813" y="3538538"/>
          <p14:tracePt t="119779" x="9542463" y="3538538"/>
          <p14:tracePt t="119781" x="9534525" y="3538538"/>
          <p14:tracePt t="119783" x="9528175" y="3538538"/>
          <p14:tracePt t="119787" x="9507538" y="3538538"/>
          <p14:tracePt t="119791" x="9501188" y="3538538"/>
          <p14:tracePt t="119794" x="9494838" y="3538538"/>
          <p14:tracePt t="119797" x="9486900" y="3538538"/>
          <p14:tracePt t="119800" x="9480550" y="3538538"/>
          <p14:tracePt t="119804" x="9466263" y="3538538"/>
          <p14:tracePt t="119806" x="9459913" y="3538538"/>
          <p14:tracePt t="119810" x="9453563" y="3538538"/>
          <p14:tracePt t="119811" x="9445625" y="3538538"/>
          <p14:tracePt t="119813" x="9439275" y="3538538"/>
          <p14:tracePt t="119817" x="9432925" y="3538538"/>
          <p14:tracePt t="119819" x="9424988" y="3538538"/>
          <p14:tracePt t="119823" x="9412288" y="3538538"/>
          <p14:tracePt t="119827" x="9405938" y="3538538"/>
          <p14:tracePt t="119831" x="9398000" y="3538538"/>
          <p14:tracePt t="119833" x="9391650" y="3538538"/>
          <p14:tracePt t="119837" x="9385300" y="3538538"/>
          <p14:tracePt t="119840" x="9377363" y="3538538"/>
          <p14:tracePt t="119843" x="9371013" y="3538538"/>
          <p14:tracePt t="119845" x="9356725" y="3538538"/>
          <p14:tracePt t="119849" x="9350375" y="3538538"/>
          <p14:tracePt t="119851" x="9344025" y="3538538"/>
          <p14:tracePt t="119855" x="9337675" y="3538538"/>
          <p14:tracePt t="119858" x="9329738" y="3538538"/>
          <p14:tracePt t="119860" x="9323388" y="3538538"/>
          <p14:tracePt t="119861" x="9317038" y="3538538"/>
          <p14:tracePt t="119865" x="9309100" y="3538538"/>
          <p14:tracePt t="119869" x="9296400" y="3538538"/>
          <p14:tracePt t="119872" x="9288463" y="3538538"/>
          <p14:tracePt t="119876" x="9282113" y="3538538"/>
          <p14:tracePt t="119878" x="9275763" y="3538538"/>
          <p14:tracePt t="119879" x="9269413" y="3538538"/>
          <p14:tracePt t="119883" x="9261475" y="3538538"/>
          <p14:tracePt t="119885" x="9255125" y="3538538"/>
          <p14:tracePt t="119890" x="9240838" y="3538538"/>
          <p14:tracePt t="119892" x="9234488" y="3538538"/>
          <p14:tracePt t="119895" x="9228138" y="3538538"/>
          <p14:tracePt t="119897" x="9220200" y="3538538"/>
          <p14:tracePt t="119901" x="9213850" y="3538538"/>
          <p14:tracePt t="119906" x="9207500" y="3538538"/>
          <p14:tracePt t="119908" x="9199563" y="3538538"/>
          <p14:tracePt t="119912" x="9186863" y="3538538"/>
          <p14:tracePt t="119913" x="9180513" y="3538538"/>
          <p14:tracePt t="119916" x="9172575" y="3538538"/>
          <p14:tracePt t="119920" x="9166225" y="3538538"/>
          <p14:tracePt t="119924" x="9159875" y="3538538"/>
          <p14:tracePt t="119926" x="9151938" y="3538538"/>
          <p14:tracePt t="119928" x="9145588" y="3538538"/>
          <p14:tracePt t="119929" x="9131300" y="3538538"/>
          <p14:tracePt t="119933" x="9124950" y="3538538"/>
          <p14:tracePt t="119935" x="9118600" y="3538538"/>
          <p14:tracePt t="119937" x="9112250" y="3538538"/>
          <p14:tracePt t="119940" x="9104313" y="3538538"/>
          <p14:tracePt t="119942" x="9097963" y="3538538"/>
          <p14:tracePt t="119945" x="9091613" y="3538538"/>
          <p14:tracePt t="119947" x="9083675" y="3538538"/>
          <p14:tracePt t="119949" x="9070975" y="3538538"/>
          <p14:tracePt t="119951" x="9063038" y="3538538"/>
          <p14:tracePt t="119954" x="9056688" y="3538538"/>
          <p14:tracePt t="119955" x="9050338" y="3538538"/>
          <p14:tracePt t="119958" x="9043988" y="3538538"/>
          <p14:tracePt t="119959" x="9036050" y="3538538"/>
          <p14:tracePt t="119961" x="9029700" y="3538538"/>
          <p14:tracePt t="119965" x="9015413" y="3538538"/>
          <p14:tracePt t="119967" x="9009063" y="3538538"/>
          <p14:tracePt t="119969" x="9002713" y="3538538"/>
          <p14:tracePt t="119971" x="8994775" y="3538538"/>
          <p14:tracePt t="119974" x="8988425" y="3538538"/>
          <p14:tracePt t="119977" x="8982075" y="3538538"/>
          <p14:tracePt t="119979" x="8975725" y="3538538"/>
          <p14:tracePt t="119981" x="8961438" y="3538538"/>
          <p14:tracePt t="119983" x="8955088" y="3538538"/>
          <p14:tracePt t="119987" x="8947150" y="3538538"/>
          <p14:tracePt t="119989" x="8940800" y="3538538"/>
          <p14:tracePt t="119994" x="8934450" y="3524250"/>
          <p14:tracePt t="119995" x="8926513" y="3524250"/>
          <p14:tracePt t="119997" x="8920163" y="3524250"/>
          <p14:tracePt t="120001" x="8905875" y="3524250"/>
          <p14:tracePt t="120003" x="8899525" y="3524250"/>
          <p14:tracePt t="120005" x="8893175" y="3524250"/>
          <p14:tracePt t="120010" x="8886825" y="3524250"/>
          <p14:tracePt t="120011" x="8878888" y="3524250"/>
          <p14:tracePt t="120015" x="8872538" y="3524250"/>
          <p14:tracePt t="120017" x="8866188" y="3524250"/>
          <p14:tracePt t="120020" x="8866188" y="3517900"/>
          <p14:tracePt t="120022" x="8858250" y="3517900"/>
          <p14:tracePt t="120024" x="8845550" y="3517900"/>
          <p14:tracePt t="120026" x="8837613" y="3517900"/>
          <p14:tracePt t="120029" x="8831263" y="3517900"/>
          <p14:tracePt t="120033" x="8824913" y="3517900"/>
          <p14:tracePt t="120035" x="8818563" y="3517900"/>
          <p14:tracePt t="120040" x="8810625" y="3517900"/>
          <p14:tracePt t="120042" x="8804275" y="3517900"/>
          <p14:tracePt t="120044" x="8804275" y="3511550"/>
          <p14:tracePt t="120045" x="8789988" y="3511550"/>
          <p14:tracePt t="120048" x="8783638" y="3511550"/>
          <p14:tracePt t="120051" x="8777288" y="3511550"/>
          <p14:tracePt t="120054" x="8769350" y="3511550"/>
          <p14:tracePt t="120055" x="8763000" y="3511550"/>
          <p14:tracePt t="120060" x="8756650" y="3511550"/>
          <p14:tracePt t="120062" x="8750300" y="3511550"/>
          <p14:tracePt t="120063" x="8750300" y="3503613"/>
          <p14:tracePt t="120065" x="8736013" y="3503613"/>
          <p14:tracePt t="120070" x="8729663" y="3503613"/>
          <p14:tracePt t="120072" x="8721725" y="3503613"/>
          <p14:tracePt t="120076" x="8715375" y="3503613"/>
          <p14:tracePt t="120078" x="8709025" y="3503613"/>
          <p14:tracePt t="120079" x="8709025" y="3497263"/>
          <p14:tracePt t="120081" x="8701088" y="3497263"/>
          <p14:tracePt t="120083" x="8694738" y="3497263"/>
          <p14:tracePt t="120087" x="8682038" y="3497263"/>
          <p14:tracePt t="120090" x="8674100" y="3497263"/>
          <p14:tracePt t="120092" x="8667750" y="3497263"/>
          <p14:tracePt t="120094" x="8661400" y="3497263"/>
          <p14:tracePt t="120097" x="8653463" y="3497263"/>
          <p14:tracePt t="120099" x="8647113" y="3497263"/>
          <p14:tracePt t="120104" x="8640763" y="3497263"/>
          <p14:tracePt t="120106" x="8632825" y="3497263"/>
          <p14:tracePt t="120108" x="8620125" y="3490913"/>
          <p14:tracePt t="120111" x="8612188" y="3490913"/>
          <p14:tracePt t="120113" x="8605838" y="3490913"/>
          <p14:tracePt t="120117" x="8599488" y="3490913"/>
          <p14:tracePt t="120119" x="8593138" y="3490913"/>
          <p14:tracePt t="120123" x="8585200" y="3490913"/>
          <p14:tracePt t="120125" x="8578850" y="3490913"/>
          <p14:tracePt t="120128" x="8564563" y="3490913"/>
          <p14:tracePt t="120133" x="8558213" y="3490913"/>
          <p14:tracePt t="120135" x="8551863" y="3490913"/>
          <p14:tracePt t="120142" x="8543925" y="3490913"/>
          <p14:tracePt t="120145" x="8537575" y="3490913"/>
          <p14:tracePt t="120149" x="8531225" y="3490913"/>
          <p14:tracePt t="120156" x="8524875" y="3490913"/>
          <p14:tracePt t="120159" x="8510588" y="3490913"/>
          <p14:tracePt t="120165" x="8504238" y="3490913"/>
          <p14:tracePt t="120170" x="8496300" y="3490913"/>
          <p14:tracePt t="120176" x="8489950" y="3490913"/>
          <p14:tracePt t="120179" x="8483600" y="3490913"/>
          <p14:tracePt t="120183" x="8475663" y="3490913"/>
          <p14:tracePt t="120190" x="8469313" y="3490913"/>
          <p14:tracePt t="120195" x="8462963" y="3490913"/>
          <p14:tracePt t="120200" x="8448675" y="3490913"/>
          <p14:tracePt t="120206" x="8442325" y="3490913"/>
          <p14:tracePt t="120210" x="8435975" y="3490913"/>
          <p14:tracePt t="120215" x="8428038" y="3490913"/>
          <p14:tracePt t="120222" x="8421688" y="3490913"/>
          <p14:tracePt t="120228" x="8415338" y="3490913"/>
          <p14:tracePt t="120237" x="8407400" y="3490913"/>
          <p14:tracePt t="120245" x="8394700" y="3490913"/>
          <p14:tracePt t="120260" x="8386763" y="3490913"/>
          <p14:tracePt t="120272" x="8380413" y="3490913"/>
          <p14:tracePt t="120284" x="8374063" y="3490913"/>
          <p14:tracePt t="120298" x="8367713" y="3490913"/>
          <p14:tracePt t="120300" x="8367713" y="3497263"/>
          <p14:tracePt t="120314" x="8359775" y="3503613"/>
          <p14:tracePt t="120324" x="8359775" y="3511550"/>
          <p14:tracePt t="120331" x="8359775" y="3524250"/>
          <p14:tracePt t="120338" x="8359775" y="3532188"/>
          <p14:tracePt t="120345" x="8359775" y="3538538"/>
          <p14:tracePt t="120353" x="8359775" y="3544888"/>
          <p14:tracePt t="120359" x="8359775" y="3551238"/>
          <p14:tracePt t="120364" x="8359775" y="3559175"/>
          <p14:tracePt t="120369" x="8359775" y="3565525"/>
          <p14:tracePt t="120380" x="8359775" y="3579813"/>
          <p14:tracePt t="120384" x="8359775" y="3586163"/>
          <p14:tracePt t="120390" x="8367713" y="3586163"/>
          <p14:tracePt t="120395" x="8367713" y="3592513"/>
          <p14:tracePt t="120412" x="8374063" y="3592513"/>
          <p14:tracePt t="120414" x="8374063" y="3600450"/>
          <p14:tracePt t="120438" x="8380413" y="3606800"/>
          <p14:tracePt t="120463" x="8394700" y="3606800"/>
          <p14:tracePt t="120476" x="8401050" y="3613150"/>
          <p14:tracePt t="120642" x="8407400" y="3613150"/>
          <p14:tracePt t="120649" x="8415338" y="3613150"/>
          <p14:tracePt t="120723" x="8415338" y="3619500"/>
          <p14:tracePt t="120726" x="8421688" y="3619500"/>
          <p14:tracePt t="120732" x="8428038" y="3619500"/>
          <p14:tracePt t="120738" x="8428038" y="3633788"/>
          <p14:tracePt t="120748" x="8435975" y="3633788"/>
          <p14:tracePt t="120756" x="8435975" y="3640138"/>
          <p14:tracePt t="120759" x="8448675" y="3640138"/>
          <p14:tracePt t="120764" x="8456613" y="3648075"/>
          <p14:tracePt t="120773" x="8462963" y="3648075"/>
          <p14:tracePt t="120776" x="8462963" y="3654425"/>
          <p14:tracePt t="120779" x="8469313" y="3654425"/>
          <p14:tracePt t="120782" x="8469313" y="3660775"/>
          <p14:tracePt t="120784" x="8475663" y="3660775"/>
          <p14:tracePt t="120790" x="8483600" y="3660775"/>
          <p14:tracePt t="120794" x="8483600" y="3668713"/>
          <p14:tracePt t="120796" x="8489950" y="3668713"/>
          <p14:tracePt t="120797" x="8489950" y="3675063"/>
          <p14:tracePt t="120800" x="8496300" y="3675063"/>
          <p14:tracePt t="120806" x="8510588" y="3675063"/>
          <p14:tracePt t="120810" x="8516938" y="3681413"/>
          <p14:tracePt t="120816" x="8524875" y="3681413"/>
          <p14:tracePt t="120817" x="8524875" y="3695700"/>
          <p14:tracePt t="120821" x="8531225" y="3695700"/>
          <p14:tracePt t="120824" x="8537575" y="3695700"/>
          <p14:tracePt t="120829" x="8543925" y="3702050"/>
          <p14:tracePt t="120834" x="8551863" y="3702050"/>
          <p14:tracePt t="120835" x="8551863" y="3708400"/>
          <p14:tracePt t="120837" x="8564563" y="3708400"/>
          <p14:tracePt t="120844" x="8572500" y="3708400"/>
          <p14:tracePt t="120846" x="8578850" y="3708400"/>
          <p14:tracePt t="120850" x="8585200" y="3716338"/>
          <p14:tracePt t="120851" x="8593138" y="3716338"/>
          <p14:tracePt t="120856" x="8599488" y="3722688"/>
          <p14:tracePt t="120860" x="8605838" y="3722688"/>
          <p14:tracePt t="120862" x="8620125" y="3722688"/>
          <p14:tracePt t="120864" x="8626475" y="3729038"/>
          <p14:tracePt t="120868" x="8632825" y="3729038"/>
          <p14:tracePt t="120870" x="8640763" y="3729038"/>
          <p14:tracePt t="120872" x="8647113" y="3736975"/>
          <p14:tracePt t="120874" x="8653463" y="3736975"/>
          <p14:tracePt t="120876" x="8661400" y="3736975"/>
          <p14:tracePt t="120879" x="8674100" y="3736975"/>
          <p14:tracePt t="120881" x="8682038" y="3736975"/>
          <p14:tracePt t="120882" x="8688388" y="3749675"/>
          <p14:tracePt t="120884" x="8694738" y="3749675"/>
          <p14:tracePt t="120885" x="8701088" y="3749675"/>
          <p14:tracePt t="120887" x="8709025" y="3749675"/>
          <p14:tracePt t="120891" x="8729663" y="3749675"/>
          <p14:tracePt t="120893" x="8729663" y="3757613"/>
          <p14:tracePt t="120895" x="8736013" y="3757613"/>
          <p14:tracePt t="120898" x="8742363" y="3757613"/>
          <p14:tracePt t="120899" x="8756650" y="3757613"/>
          <p14:tracePt t="120901" x="8756650" y="3763963"/>
          <p14:tracePt t="120903" x="8763000" y="3763963"/>
          <p14:tracePt t="120905" x="8777288" y="3763963"/>
          <p14:tracePt t="120907" x="8783638" y="3763963"/>
          <p14:tracePt t="120909" x="8789988" y="3763963"/>
          <p14:tracePt t="120912" x="8797925" y="3763963"/>
          <p14:tracePt t="120913" x="8804275" y="3763963"/>
          <p14:tracePt t="120915" x="8810625" y="3770313"/>
          <p14:tracePt t="120917" x="8818563" y="3770313"/>
          <p14:tracePt t="120919" x="8831263" y="3770313"/>
          <p14:tracePt t="120922" x="8837613" y="3770313"/>
          <p14:tracePt t="120924" x="8845550" y="3770313"/>
          <p14:tracePt t="120926" x="8851900" y="3770313"/>
          <p14:tracePt t="120928" x="8858250" y="3770313"/>
          <p14:tracePt t="120930" x="8878888" y="3776663"/>
          <p14:tracePt t="120931" x="8886825" y="3776663"/>
          <p14:tracePt t="120934" x="8893175" y="3776663"/>
          <p14:tracePt t="120935" x="8905875" y="3776663"/>
          <p14:tracePt t="120937" x="8913813" y="3776663"/>
          <p14:tracePt t="120940" x="8934450" y="3776663"/>
          <p14:tracePt t="120941" x="8940800" y="3784600"/>
          <p14:tracePt t="120944" x="8947150" y="3784600"/>
          <p14:tracePt t="120945" x="8967788" y="3784600"/>
          <p14:tracePt t="120947" x="8975725" y="3784600"/>
          <p14:tracePt t="120949" x="8988425" y="3784600"/>
          <p14:tracePt t="120951" x="8994775" y="3784600"/>
          <p14:tracePt t="120954" x="9015413" y="3797300"/>
          <p14:tracePt t="120955" x="9023350" y="3797300"/>
          <p14:tracePt t="120958" x="9029700" y="3797300"/>
          <p14:tracePt t="120960" x="9043988" y="3797300"/>
          <p14:tracePt t="120962" x="9056688" y="3797300"/>
          <p14:tracePt t="120963" x="9063038" y="3797300"/>
          <p14:tracePt t="120965" x="9077325" y="3797300"/>
          <p14:tracePt t="120967" x="9083675" y="3797300"/>
          <p14:tracePt t="120969" x="9104313" y="3797300"/>
          <p14:tracePt t="120972" x="9112250" y="3797300"/>
          <p14:tracePt t="120974" x="9124950" y="3797300"/>
          <p14:tracePt t="120975" x="9131300" y="3797300"/>
          <p14:tracePt t="120979" x="9159875" y="3797300"/>
          <p14:tracePt t="120981" x="9166225" y="3797300"/>
          <p14:tracePt t="120983" x="9172575" y="3797300"/>
          <p14:tracePt t="120985" x="9180513" y="3797300"/>
          <p14:tracePt t="120987" x="9199563" y="3797300"/>
          <p14:tracePt t="120990" x="9207500" y="3797300"/>
          <p14:tracePt t="120992" x="9213850" y="3797300"/>
          <p14:tracePt t="120994" x="9220200" y="3797300"/>
          <p14:tracePt t="120995" x="9240838" y="3797300"/>
          <p14:tracePt t="120997" x="9248775" y="3797300"/>
          <p14:tracePt t="120999" x="9255125" y="3805238"/>
          <p14:tracePt t="121001" x="9261475" y="3805238"/>
          <p14:tracePt t="121004" x="9269413" y="3805238"/>
          <p14:tracePt t="121005" x="9275763" y="3805238"/>
          <p14:tracePt t="121008" x="9282113" y="3805238"/>
          <p14:tracePt t="121010" x="9296400" y="3805238"/>
          <p14:tracePt t="121011" x="9302750" y="3805238"/>
          <p14:tracePt t="121013" x="9317038" y="3805238"/>
          <p14:tracePt t="121015" x="9323388" y="3805238"/>
          <p14:tracePt t="121019" x="9344025" y="3805238"/>
          <p14:tracePt t="121022" x="9350375" y="3805238"/>
          <p14:tracePt t="121024" x="9356725" y="3805238"/>
          <p14:tracePt t="121025" x="9364663" y="3805238"/>
          <p14:tracePt t="121028" x="9371013" y="3805238"/>
          <p14:tracePt t="121029" x="9377363" y="3805238"/>
          <p14:tracePt t="121031" x="9385300" y="3805238"/>
          <p14:tracePt t="121033" x="9398000" y="3805238"/>
          <p14:tracePt t="121035" x="9405938" y="3805238"/>
          <p14:tracePt t="121037" x="9412288" y="3805238"/>
          <p14:tracePt t="121039" x="9418638" y="3805238"/>
          <p14:tracePt t="121042" x="9424988" y="3805238"/>
          <p14:tracePt t="121044" x="9432925" y="3805238"/>
          <p14:tracePt t="121045" x="9439275" y="3805238"/>
          <p14:tracePt t="121047" x="9453563" y="3805238"/>
          <p14:tracePt t="121049" x="9466263" y="3805238"/>
          <p14:tracePt t="121054" x="9474200" y="3805238"/>
          <p14:tracePt t="121056" x="9480550" y="3805238"/>
          <p14:tracePt t="121058" x="9486900" y="3805238"/>
          <p14:tracePt t="121059" x="9501188" y="3805238"/>
          <p14:tracePt t="121061" x="9507538" y="3805238"/>
          <p14:tracePt t="121063" x="9513888" y="3805238"/>
          <p14:tracePt t="121065" x="9521825" y="3805238"/>
          <p14:tracePt t="121067" x="9528175" y="3805238"/>
          <p14:tracePt t="121070" x="9534525" y="3805238"/>
          <p14:tracePt t="121071" x="9548813" y="3790950"/>
          <p14:tracePt t="121074" x="9555163" y="3790950"/>
          <p14:tracePt t="121076" x="9563100" y="3790950"/>
          <p14:tracePt t="121079" x="9569450" y="3790950"/>
          <p14:tracePt t="121080" x="9575800" y="3790950"/>
          <p14:tracePt t="121081" x="9582150" y="3790950"/>
          <p14:tracePt t="121083" x="9590088" y="3790950"/>
          <p14:tracePt t="121085" x="9596438" y="3790950"/>
          <p14:tracePt t="121087" x="9610725" y="3784600"/>
          <p14:tracePt t="121089" x="9617075" y="3784600"/>
          <p14:tracePt t="121093" x="9623425" y="3784600"/>
          <p14:tracePt t="121095" x="9631363" y="3784600"/>
          <p14:tracePt t="121098" x="9637713" y="3784600"/>
          <p14:tracePt t="121099" x="9644063" y="3784600"/>
          <p14:tracePt t="121104" x="9650413" y="3784600"/>
          <p14:tracePt t="121105" x="9664700" y="3784600"/>
          <p14:tracePt t="121108" x="9671050" y="3784600"/>
          <p14:tracePt t="121111" x="9678988" y="3784600"/>
          <p14:tracePt t="121113" x="9685338" y="3784600"/>
          <p14:tracePt t="121117" x="9691688" y="3784600"/>
          <p14:tracePt t="121120" x="9699625" y="3784600"/>
          <p14:tracePt t="121124" x="9705975" y="3784600"/>
          <p14:tracePt t="121128" x="9718675" y="3784600"/>
          <p14:tracePt t="121131" x="9726613" y="3784600"/>
          <p14:tracePt t="121135" x="9732963" y="3784600"/>
          <p14:tracePt t="121140" x="9739313" y="3784600"/>
          <p14:tracePt t="121141" x="9739313" y="3776663"/>
          <p14:tracePt t="121145" x="9747250" y="3776663"/>
          <p14:tracePt t="121151" x="9753600" y="3776663"/>
          <p14:tracePt t="121156" x="9759950" y="3776663"/>
          <p14:tracePt t="121162" x="9767888" y="3776663"/>
          <p14:tracePt t="121165" x="9780588" y="3776663"/>
          <p14:tracePt t="121170" x="9788525" y="3776663"/>
          <p14:tracePt t="121174" x="9794875" y="3776663"/>
          <p14:tracePt t="121178" x="9801225" y="3776663"/>
          <p14:tracePt t="121181" x="9807575" y="3776663"/>
          <p14:tracePt t="121185" x="9815513" y="3776663"/>
          <p14:tracePt t="121192" x="9821863" y="3776663"/>
          <p14:tracePt t="121194" x="9836150" y="3776663"/>
          <p14:tracePt t="121199" x="9842500" y="3776663"/>
          <p14:tracePt t="121204" x="9848850" y="3776663"/>
          <p14:tracePt t="121208" x="9856788" y="3776663"/>
          <p14:tracePt t="121213" x="9863138" y="3776663"/>
          <p14:tracePt t="121217" x="9869488" y="3776663"/>
          <p14:tracePt t="121225" x="9875838" y="3776663"/>
          <p14:tracePt t="121229" x="9890125" y="3776663"/>
          <p14:tracePt t="121235" x="9896475" y="3776663"/>
          <p14:tracePt t="121240" x="9904413" y="3776663"/>
          <p14:tracePt t="121244" x="9910763" y="3776663"/>
          <p14:tracePt t="121252" x="9917113" y="3776663"/>
          <p14:tracePt t="121258" x="9925050" y="3776663"/>
          <p14:tracePt t="121268" x="9931400" y="3776663"/>
          <p14:tracePt t="121279" x="9944100" y="3776663"/>
          <p14:tracePt t="121290" x="9952038" y="3776663"/>
          <p14:tracePt t="121414" x="9952038" y="3763963"/>
          <p14:tracePt t="121421" x="9952038" y="3757613"/>
          <p14:tracePt t="121425" x="9937750" y="3743325"/>
          <p14:tracePt t="121428" x="9937750" y="3736975"/>
          <p14:tracePt t="121432" x="9937750" y="3729038"/>
          <p14:tracePt t="121438" x="9937750" y="3722688"/>
          <p14:tracePt t="121440" x="9931400" y="3722688"/>
          <p14:tracePt t="121442" x="9931400" y="3716338"/>
          <p14:tracePt t="121447" x="9925050" y="3708400"/>
          <p14:tracePt t="121452" x="9925050" y="3702050"/>
          <p14:tracePt t="121460" x="9917113" y="3689350"/>
          <p14:tracePt t="121463" x="9917113" y="3681413"/>
          <p14:tracePt t="121468" x="9917113" y="3675063"/>
          <p14:tracePt t="121470" x="9910763" y="3675063"/>
          <p14:tracePt t="121476" x="9904413" y="3668713"/>
          <p14:tracePt t="121482" x="9904413" y="3660775"/>
          <p14:tracePt t="121483" x="9890125" y="3660775"/>
          <p14:tracePt t="121485" x="9890125" y="3654425"/>
          <p14:tracePt t="121490" x="9883775" y="3654425"/>
          <p14:tracePt t="121491" x="9883775" y="3648075"/>
          <p14:tracePt t="121498" x="9875838" y="3648075"/>
          <p14:tracePt t="121500" x="9875838" y="3640138"/>
          <p14:tracePt t="121501" x="9869488" y="3640138"/>
          <p14:tracePt t="121508" x="9863138" y="3627438"/>
          <p14:tracePt t="121514" x="9856788" y="3627438"/>
          <p14:tracePt t="121516" x="9856788" y="3619500"/>
          <p14:tracePt t="121517" x="9848850" y="3619500"/>
          <p14:tracePt t="121522" x="9836150" y="3619500"/>
          <p14:tracePt t="121524" x="9836150" y="3613150"/>
          <p14:tracePt t="121526" x="9828213" y="3613150"/>
          <p14:tracePt t="121528" x="9828213" y="3606800"/>
          <p14:tracePt t="121530" x="9821863" y="3606800"/>
          <p14:tracePt t="121532" x="9821863" y="3600450"/>
          <p14:tracePt t="121533" x="9815513" y="3600450"/>
          <p14:tracePt t="121536" x="9807575" y="3600450"/>
          <p14:tracePt t="121562" x="9718675" y="3565525"/>
          <p14:tracePt t="121563" x="9712325" y="3565525"/>
          <p14:tracePt t="121566" x="9705975" y="3565525"/>
          <p14:tracePt t="121568" x="9691688" y="3559175"/>
          <p14:tracePt t="121570" x="9678988" y="3559175"/>
          <p14:tracePt t="121571" x="9671050" y="3559175"/>
          <p14:tracePt t="121573" x="9664700" y="3559175"/>
          <p14:tracePt t="121575" x="9658350" y="3559175"/>
          <p14:tracePt t="121578" x="9644063" y="3559175"/>
          <p14:tracePt t="121579" x="9637713" y="3559175"/>
          <p14:tracePt t="121581" x="9623425" y="3559175"/>
          <p14:tracePt t="121583" x="9610725" y="3559175"/>
          <p14:tracePt t="121585" x="9602788" y="3559175"/>
          <p14:tracePt t="121587" x="9582150" y="3559175"/>
          <p14:tracePt t="121589" x="9569450" y="3559175"/>
          <p14:tracePt t="121591" x="9563100" y="3551238"/>
          <p14:tracePt t="121593" x="9555163" y="3551238"/>
          <p14:tracePt t="121595" x="9534525" y="3551238"/>
          <p14:tracePt t="121598" x="9528175" y="3551238"/>
          <p14:tracePt t="121599" x="9513888" y="3551238"/>
          <p14:tracePt t="121601" x="9494838" y="3551238"/>
          <p14:tracePt t="121604" x="9474200" y="3551238"/>
          <p14:tracePt t="121606" x="9459913" y="3551238"/>
          <p14:tracePt t="121607" x="9439275" y="3551238"/>
          <p14:tracePt t="121609" x="9432925" y="3551238"/>
          <p14:tracePt t="121613" x="9418638" y="3551238"/>
          <p14:tracePt t="121614" x="9398000" y="3551238"/>
          <p14:tracePt t="121615" x="9385300" y="3551238"/>
          <p14:tracePt t="121617" x="9364663" y="3551238"/>
          <p14:tracePt t="121619" x="9356725" y="3551238"/>
          <p14:tracePt t="121621" x="9344025" y="3551238"/>
          <p14:tracePt t="121623" x="9323388" y="3551238"/>
          <p14:tracePt t="121625" x="9302750" y="3551238"/>
          <p14:tracePt t="121629" x="9288463" y="3551238"/>
          <p14:tracePt t="121630" x="9269413" y="3551238"/>
          <p14:tracePt t="121632" x="9255125" y="3551238"/>
          <p14:tracePt t="121634" x="9234488" y="3551238"/>
          <p14:tracePt t="121635" x="9220200" y="3551238"/>
          <p14:tracePt t="121637" x="9213850" y="3551238"/>
          <p14:tracePt t="121639" x="9193213" y="3551238"/>
          <p14:tracePt t="121641" x="9180513" y="3551238"/>
          <p14:tracePt t="121644" x="9159875" y="3551238"/>
          <p14:tracePt t="121645" x="9139238" y="3551238"/>
          <p14:tracePt t="121647" x="9124950" y="3551238"/>
          <p14:tracePt t="121651" x="9104313" y="3551238"/>
          <p14:tracePt t="121653" x="9091613" y="3551238"/>
          <p14:tracePt t="121656" x="9056688" y="3551238"/>
          <p14:tracePt t="121657" x="9043988" y="3551238"/>
          <p14:tracePt t="121659" x="9029700" y="3551238"/>
          <p14:tracePt t="121662" x="9009063" y="3551238"/>
          <p14:tracePt t="121663" x="8994775" y="3551238"/>
          <p14:tracePt t="121665" x="8975725" y="3551238"/>
          <p14:tracePt t="121667" x="8967788" y="3551238"/>
          <p14:tracePt t="121669" x="8955088" y="3551238"/>
          <p14:tracePt t="121671" x="8934450" y="3551238"/>
          <p14:tracePt t="121673" x="8926513" y="3551238"/>
          <p14:tracePt t="121675" x="8913813" y="3551238"/>
          <p14:tracePt t="121678" x="8905875" y="3551238"/>
          <p14:tracePt t="121679" x="8886825" y="3559175"/>
          <p14:tracePt t="121681" x="8878888" y="3559175"/>
          <p14:tracePt t="121683" x="8858250" y="3559175"/>
          <p14:tracePt t="121685" x="8851900" y="3559175"/>
          <p14:tracePt t="121688" x="8837613" y="3559175"/>
          <p14:tracePt t="121691" x="8818563" y="3559175"/>
          <p14:tracePt t="121693" x="8810625" y="3559175"/>
          <p14:tracePt t="121695" x="8804275" y="3559175"/>
          <p14:tracePt t="121697" x="8797925" y="3559175"/>
          <p14:tracePt t="121699" x="8789988" y="3559175"/>
          <p14:tracePt t="121704" x="8783638" y="3559175"/>
          <p14:tracePt t="121705" x="8777288" y="3559175"/>
          <p14:tracePt t="121710" x="8763000" y="3559175"/>
          <p14:tracePt t="121713" x="8756650" y="3559175"/>
          <p14:tracePt t="121721" x="8750300" y="3559175"/>
          <p14:tracePt t="121728" x="8750300" y="3571875"/>
          <p14:tracePt t="122053" x="8742363" y="3571875"/>
          <p14:tracePt t="122058" x="8736013" y="3571875"/>
          <p14:tracePt t="122064" x="8721725" y="3571875"/>
          <p14:tracePt t="122073" x="8701088" y="3571875"/>
          <p14:tracePt t="122079" x="8694738" y="3571875"/>
          <p14:tracePt t="122081" x="8688388" y="3571875"/>
          <p14:tracePt t="122084" x="8682038" y="3571875"/>
          <p14:tracePt t="122088" x="8674100" y="3571875"/>
          <p14:tracePt t="122092" x="8667750" y="3571875"/>
          <p14:tracePt t="122095" x="8653463" y="3579813"/>
          <p14:tracePt t="122098" x="8647113" y="3579813"/>
          <p14:tracePt t="122099" x="8640763" y="3579813"/>
          <p14:tracePt t="122101" x="8632825" y="3579813"/>
          <p14:tracePt t="122106" x="8626475" y="3579813"/>
          <p14:tracePt t="122110" x="8620125" y="3586163"/>
          <p14:tracePt t="122114" x="8612188" y="3586163"/>
          <p14:tracePt t="122118" x="8599488" y="3586163"/>
          <p14:tracePt t="122120" x="8593138" y="3586163"/>
          <p14:tracePt t="122122" x="8593138" y="3592513"/>
          <p14:tracePt t="122124" x="8585200" y="3592513"/>
          <p14:tracePt t="122129" x="8578850" y="3592513"/>
          <p14:tracePt t="122132" x="8572500" y="3592513"/>
          <p14:tracePt t="122140" x="8564563" y="3600450"/>
          <p14:tracePt t="122156" x="8558213" y="3600450"/>
          <p14:tracePt t="122428" x="8558213" y="3606800"/>
          <p14:tracePt t="122432" x="8564563" y="3613150"/>
          <p14:tracePt t="122435" x="8564563" y="3627438"/>
          <p14:tracePt t="122443" x="8572500" y="3633788"/>
          <p14:tracePt t="122447" x="8578850" y="3633788"/>
          <p14:tracePt t="122455" x="8578850" y="3640138"/>
          <p14:tracePt t="122462" x="8585200" y="3640138"/>
          <p14:tracePt t="122466" x="8585200" y="3648075"/>
          <p14:tracePt t="122472" x="8599488" y="3648075"/>
          <p14:tracePt t="122481" x="8599488" y="3654425"/>
          <p14:tracePt t="122489" x="8605838" y="3654425"/>
          <p14:tracePt t="122494" x="8605838" y="3660775"/>
          <p14:tracePt t="122497" x="8612188" y="3660775"/>
          <p14:tracePt t="122501" x="8612188" y="3668713"/>
          <p14:tracePt t="122508" x="8620125" y="3681413"/>
          <p14:tracePt t="122513" x="8626475" y="3681413"/>
          <p14:tracePt t="122516" x="8626475" y="3689350"/>
          <p14:tracePt t="122521" x="8632825" y="3695700"/>
          <p14:tracePt t="122526" x="8640763" y="3695700"/>
          <p14:tracePt t="122529" x="8653463" y="3702050"/>
          <p14:tracePt t="122533" x="8661400" y="3702050"/>
          <p14:tracePt t="122535" x="8661400" y="3708400"/>
          <p14:tracePt t="122541" x="8667750" y="3716338"/>
          <p14:tracePt t="122545" x="8674100" y="3716338"/>
          <p14:tracePt t="122550" x="8682038" y="3716338"/>
          <p14:tracePt t="122551" x="8682038" y="3722688"/>
          <p14:tracePt t="122555" x="8688388" y="3722688"/>
          <p14:tracePt t="122559" x="8694738" y="3729038"/>
          <p14:tracePt t="122562" x="8709025" y="3729038"/>
          <p14:tracePt t="122570" x="8715375" y="3743325"/>
          <p14:tracePt t="122572" x="8721725" y="3743325"/>
          <p14:tracePt t="122576" x="8729663" y="3743325"/>
          <p14:tracePt t="122579" x="8736013" y="3749675"/>
          <p14:tracePt t="122583" x="8742363" y="3749675"/>
          <p14:tracePt t="122585" x="8750300" y="3749675"/>
          <p14:tracePt t="122590" x="8763000" y="3749675"/>
          <p14:tracePt t="122594" x="8769350" y="3749675"/>
          <p14:tracePt t="122595" x="8769350" y="3757613"/>
          <p14:tracePt t="122597" x="8777288" y="3757613"/>
          <p14:tracePt t="122601" x="8783638" y="3757613"/>
          <p14:tracePt t="122603" x="8789988" y="3757613"/>
          <p14:tracePt t="122607" x="8797925" y="3757613"/>
          <p14:tracePt t="122609" x="8804275" y="3757613"/>
          <p14:tracePt t="122613" x="8810625" y="3757613"/>
          <p14:tracePt t="122615" x="8824913" y="3757613"/>
          <p14:tracePt t="122617" x="8831263" y="3763963"/>
          <p14:tracePt t="122621" x="8845550" y="3763963"/>
          <p14:tracePt t="122630" x="8858250" y="3763963"/>
          <p14:tracePt t="122631" x="8872538" y="3763963"/>
          <p14:tracePt t="122635" x="8878888" y="3763963"/>
          <p14:tracePt t="122637" x="8886825" y="3763963"/>
          <p14:tracePt t="122641" x="8893175" y="3763963"/>
          <p14:tracePt t="122646" x="8899525" y="3763963"/>
          <p14:tracePt t="122649" x="8905875" y="3763963"/>
          <p14:tracePt t="122655" x="8913813" y="3763963"/>
          <p14:tracePt t="122659" x="8926513" y="3763963"/>
          <p14:tracePt t="122667" x="8934450" y="3763963"/>
          <p14:tracePt t="122676" x="8940800" y="3763963"/>
          <p14:tracePt t="122943" x="8947150" y="3763963"/>
          <p14:tracePt t="122949" x="8961438" y="3763963"/>
          <p14:tracePt t="122954" x="8982075" y="3763963"/>
          <p14:tracePt t="122956" x="8988425" y="3763963"/>
          <p14:tracePt t="122960" x="8994775" y="3763963"/>
          <p14:tracePt t="122963" x="9002713" y="3763963"/>
          <p14:tracePt t="122966" x="9009063" y="3763963"/>
          <p14:tracePt t="122971" x="9015413" y="3763963"/>
          <p14:tracePt t="122974" x="9023350" y="3763963"/>
          <p14:tracePt t="122979" x="9029700" y="3763963"/>
          <p14:tracePt t="122982" x="9043988" y="3763963"/>
          <p14:tracePt t="122986" x="9050338" y="3763963"/>
          <p14:tracePt t="122987" x="9056688" y="3763963"/>
          <p14:tracePt t="122992" x="9063038" y="3763963"/>
          <p14:tracePt t="122994" x="9070975" y="3763963"/>
          <p14:tracePt t="122997" x="9091613" y="3763963"/>
          <p14:tracePt t="123000" x="9097963" y="3770313"/>
          <p14:tracePt t="123004" x="9104313" y="3770313"/>
          <p14:tracePt t="123006" x="9112250" y="3770313"/>
          <p14:tracePt t="123008" x="9118600" y="3770313"/>
          <p14:tracePt t="123010" x="9124950" y="3770313"/>
          <p14:tracePt t="123012" x="9131300" y="3770313"/>
          <p14:tracePt t="123013" x="9151938" y="3770313"/>
          <p14:tracePt t="123016" x="9159875" y="3770313"/>
          <p14:tracePt t="123017" x="9166225" y="3770313"/>
          <p14:tracePt t="123019" x="9172575" y="3770313"/>
          <p14:tracePt t="123022" x="9180513" y="3770313"/>
          <p14:tracePt t="123023" x="9199563" y="3770313"/>
          <p14:tracePt t="123026" x="9207500" y="3770313"/>
          <p14:tracePt t="123028" x="9220200" y="3770313"/>
          <p14:tracePt t="123030" x="9228138" y="3770313"/>
          <p14:tracePt t="123031" x="9240838" y="3770313"/>
          <p14:tracePt t="123034" x="9255125" y="3770313"/>
          <p14:tracePt t="123035" x="9261475" y="3776663"/>
          <p14:tracePt t="123037" x="9282113" y="3776663"/>
          <p14:tracePt t="123040" x="9288463" y="3776663"/>
          <p14:tracePt t="123042" x="9302750" y="3776663"/>
          <p14:tracePt t="123044" x="9309100" y="3776663"/>
          <p14:tracePt t="123046" x="9329738" y="3776663"/>
          <p14:tracePt t="123047" x="9337675" y="3776663"/>
          <p14:tracePt t="123049" x="9350375" y="3776663"/>
          <p14:tracePt t="123051" x="9371013" y="3776663"/>
          <p14:tracePt t="123054" x="9377363" y="3776663"/>
          <p14:tracePt t="123055" x="9385300" y="3776663"/>
          <p14:tracePt t="123057" x="9405938" y="3776663"/>
          <p14:tracePt t="123059" x="9412288" y="3776663"/>
          <p14:tracePt t="123062" x="9424988" y="3776663"/>
          <p14:tracePt t="123063" x="9445625" y="3776663"/>
          <p14:tracePt t="123066" x="9453563" y="3776663"/>
          <p14:tracePt t="123067" x="9466263" y="3776663"/>
          <p14:tracePt t="123069" x="9474200" y="3776663"/>
          <p14:tracePt t="123071" x="9494838" y="3776663"/>
          <p14:tracePt t="123073" x="9507538" y="3776663"/>
          <p14:tracePt t="123075" x="9513888" y="3776663"/>
          <p14:tracePt t="123078" x="9534525" y="3776663"/>
          <p14:tracePt t="123079" x="9542463" y="3776663"/>
          <p14:tracePt t="123081" x="9548813" y="3776663"/>
          <p14:tracePt t="123083" x="9569450" y="3776663"/>
          <p14:tracePt t="123085" x="9582150" y="3776663"/>
          <p14:tracePt t="123087" x="9590088" y="3776663"/>
          <p14:tracePt t="123090" x="9610725" y="3776663"/>
          <p14:tracePt t="123092" x="9617075" y="3776663"/>
          <p14:tracePt t="123094" x="9623425" y="3776663"/>
          <p14:tracePt t="123096" x="9637713" y="3776663"/>
          <p14:tracePt t="123097" x="9644063" y="3776663"/>
          <p14:tracePt t="123099" x="9664700" y="3776663"/>
          <p14:tracePt t="123101" x="9671050" y="3776663"/>
          <p14:tracePt t="123104" x="9691688" y="3770313"/>
          <p14:tracePt t="123105" x="9699625" y="3770313"/>
          <p14:tracePt t="123107" x="9712325" y="3770313"/>
          <p14:tracePt t="123110" x="9718675" y="3770313"/>
          <p14:tracePt t="123112" x="9726613" y="3770313"/>
          <p14:tracePt t="123113" x="9747250" y="3770313"/>
          <p14:tracePt t="123115" x="9753600" y="3770313"/>
          <p14:tracePt t="123117" x="9759950" y="3770313"/>
          <p14:tracePt t="123119" x="9780588" y="3757613"/>
          <p14:tracePt t="123122" x="9788525" y="3757613"/>
          <p14:tracePt t="123123" x="9794875" y="3757613"/>
          <p14:tracePt t="123126" x="9801225" y="3757613"/>
          <p14:tracePt t="123128" x="9815513" y="3757613"/>
          <p14:tracePt t="123129" x="9828213" y="3757613"/>
          <p14:tracePt t="123131" x="9836150" y="3757613"/>
          <p14:tracePt t="123133" x="9842500" y="3757613"/>
          <p14:tracePt t="123138" x="9848850" y="3757613"/>
          <p14:tracePt t="123140" x="9856788" y="3757613"/>
          <p14:tracePt t="123142" x="9863138" y="3757613"/>
          <p14:tracePt t="123143" x="9869488" y="3757613"/>
          <p14:tracePt t="123147" x="9883775" y="3757613"/>
          <p14:tracePt t="123151" x="9890125" y="3757613"/>
          <p14:tracePt t="123154" x="9896475" y="3757613"/>
          <p14:tracePt t="123158" x="9904413" y="3757613"/>
          <p14:tracePt t="123163" x="9910763" y="3757613"/>
          <p14:tracePt t="123172" x="9917113" y="3757613"/>
          <p14:tracePt t="123174" x="9917113" y="3749675"/>
          <p14:tracePt t="123181" x="9925050" y="3749675"/>
          <p14:tracePt t="123194" x="9937750" y="3749675"/>
          <p14:tracePt t="123213" x="9944100" y="3749675"/>
          <p14:tracePt t="123226" x="9952038" y="3749675"/>
          <p14:tracePt t="123232" x="9958388" y="3749675"/>
          <p14:tracePt t="123241" x="9964738" y="3749675"/>
          <p14:tracePt t="123246" x="9972675" y="3749675"/>
          <p14:tracePt t="123251" x="9979025" y="3749675"/>
          <p14:tracePt t="123256" x="9993313" y="3749675"/>
          <p14:tracePt t="123264" x="9999663" y="3749675"/>
          <p14:tracePt t="123274" x="9999663" y="3743325"/>
          <p14:tracePt t="123276" x="10006013" y="3743325"/>
          <p14:tracePt t="123287" x="10012363" y="3743325"/>
          <p14:tracePt t="123294" x="10020300" y="3743325"/>
          <p14:tracePt t="123609" x="10020300" y="3736975"/>
          <p14:tracePt t="123613" x="10020300" y="3729038"/>
          <p14:tracePt t="123616" x="10020300" y="3722688"/>
          <p14:tracePt t="123620" x="10020300" y="3716338"/>
          <p14:tracePt t="123638" x="10020300" y="3708400"/>
          <p14:tracePt t="123641" x="10020300" y="3695700"/>
          <p14:tracePt t="123648" x="10012363" y="3695700"/>
          <p14:tracePt t="123654" x="10012363" y="3689350"/>
          <p14:tracePt t="123657" x="10006013" y="3689350"/>
          <p14:tracePt t="123663" x="10006013" y="3681413"/>
          <p14:tracePt t="123669" x="9993313" y="3681413"/>
          <p14:tracePt t="123671" x="9993313" y="3675063"/>
          <p14:tracePt t="123679" x="9993313" y="3668713"/>
          <p14:tracePt t="123685" x="9985375" y="3668713"/>
          <p14:tracePt t="123691" x="9985375" y="3660775"/>
          <p14:tracePt t="123705" x="9979025" y="3654425"/>
          <p14:tracePt t="123731" x="9979025" y="3640138"/>
          <p14:tracePt t="123763" x="9972675" y="3640138"/>
          <p14:tracePt t="123767" x="9972675" y="3633788"/>
          <p14:tracePt t="123772" x="9964738" y="3633788"/>
          <p14:tracePt t="123774" x="9964738" y="3627438"/>
          <p14:tracePt t="123840" x="9964738" y="3619500"/>
          <p14:tracePt t="124265" x="9958388" y="3619500"/>
          <p14:tracePt t="124891" x="9952038" y="3619500"/>
          <p14:tracePt t="124895" x="9937750" y="3613150"/>
          <p14:tracePt t="124901" x="9937750" y="3606800"/>
          <p14:tracePt t="125015" x="9937750" y="3600450"/>
          <p14:tracePt t="125530" x="9931400" y="3600450"/>
          <p14:tracePt t="125533" x="9931400" y="3586163"/>
          <p14:tracePt t="125539" x="9925050" y="3579813"/>
          <p14:tracePt t="125562" x="9925050" y="3571875"/>
          <p14:tracePt t="125625" x="9917113" y="3571875"/>
          <p14:tracePt t="125628" x="9917113" y="3565525"/>
          <p14:tracePt t="125635" x="9910763" y="3565525"/>
          <p14:tracePt t="125642" x="9910763" y="3559175"/>
          <p14:tracePt t="125727" x="9910763" y="3551238"/>
          <p14:tracePt t="125729" x="9904413" y="3551238"/>
          <p14:tracePt t="125737" x="9904413" y="3544888"/>
          <p14:tracePt t="125759" x="9896475" y="3544888"/>
          <p14:tracePt t="125763" x="9896475" y="3532188"/>
          <p14:tracePt t="125771" x="9896475" y="3524250"/>
          <p14:tracePt t="125802" x="9896475" y="3517900"/>
          <p14:tracePt t="125807" x="9883775" y="3517900"/>
          <p14:tracePt t="125811" x="9883775" y="3511550"/>
          <p14:tracePt t="125821" x="9883775" y="3503613"/>
          <p14:tracePt t="125829" x="9883775" y="3497263"/>
          <p14:tracePt t="125835" x="9883775" y="3490913"/>
          <p14:tracePt t="125844" x="9883775" y="3482975"/>
          <p14:tracePt t="125852" x="9883775" y="3470275"/>
          <p14:tracePt t="125855" x="9883775" y="3463925"/>
          <p14:tracePt t="125862" x="9883775" y="3455988"/>
          <p14:tracePt t="125866" x="9896475" y="3455988"/>
          <p14:tracePt t="125867" x="9896475" y="3449638"/>
          <p14:tracePt t="125874" x="9896475" y="3443288"/>
          <p14:tracePt t="125879" x="9904413" y="3443288"/>
          <p14:tracePt t="125882" x="9904413" y="3435350"/>
          <p14:tracePt t="125892" x="9904413" y="3429000"/>
          <p14:tracePt t="125897" x="9904413" y="3414713"/>
          <p14:tracePt t="125899" x="9910763" y="3414713"/>
          <p14:tracePt t="125918" x="9910763" y="3408363"/>
          <p14:tracePt t="125945" x="9910763" y="3402013"/>
          <p14:tracePt t="125963" x="9910763" y="3394075"/>
          <p14:tracePt t="125984" x="9910763" y="3387725"/>
          <p14:tracePt t="126400" x="9904413" y="3387725"/>
          <p14:tracePt t="126408" x="9896475" y="3387725"/>
          <p14:tracePt t="126421" x="9883775" y="3387725"/>
          <p14:tracePt t="126432" x="9883775" y="3394075"/>
          <p14:tracePt t="126433" x="9875838" y="3394075"/>
          <p14:tracePt t="126442" x="9875838" y="3402013"/>
          <p14:tracePt t="126462" x="9869488" y="3422650"/>
          <p14:tracePt t="126464" x="9863138" y="3429000"/>
          <p14:tracePt t="126469" x="9863138" y="3435350"/>
          <p14:tracePt t="126478" x="9863138" y="3443288"/>
          <p14:tracePt t="126482" x="9863138" y="3449638"/>
          <p14:tracePt t="126486" x="9856788" y="3449638"/>
          <p14:tracePt t="126494" x="9856788" y="3455988"/>
          <p14:tracePt t="126496" x="9848850" y="3455988"/>
          <p14:tracePt t="126515" x="9848850" y="3470275"/>
          <p14:tracePt t="126590" x="9842500" y="3470275"/>
          <p14:tracePt t="126608" x="9828213" y="3455988"/>
          <p14:tracePt t="126616" x="9828213" y="3449638"/>
          <p14:tracePt t="126621" x="9828213" y="3443288"/>
          <p14:tracePt t="126624" x="9828213" y="3435350"/>
          <p14:tracePt t="126626" x="9828213" y="3422650"/>
          <p14:tracePt t="126629" x="9828213" y="3414713"/>
          <p14:tracePt t="126632" x="9828213" y="3408363"/>
          <p14:tracePt t="126633" x="9828213" y="3402013"/>
          <p14:tracePt t="126635" x="9828213" y="3394075"/>
          <p14:tracePt t="126638" x="9828213" y="3387725"/>
          <p14:tracePt t="126640" x="9828213" y="3381375"/>
          <p14:tracePt t="126642" x="9828213" y="3360738"/>
          <p14:tracePt t="126644" x="9828213" y="3354388"/>
          <p14:tracePt t="126646" x="9828213" y="3340100"/>
          <p14:tracePt t="126647" x="9828213" y="3333750"/>
          <p14:tracePt t="126650" x="9828213" y="3313113"/>
          <p14:tracePt t="126651" x="9828213" y="3306763"/>
          <p14:tracePt t="126654" x="9828213" y="3292475"/>
          <p14:tracePt t="126656" x="9828213" y="3271838"/>
          <p14:tracePt t="126658" x="9828213" y="3251200"/>
          <p14:tracePt t="126660" x="9828213" y="3238500"/>
          <p14:tracePt t="126662" x="9828213" y="3209925"/>
          <p14:tracePt t="126663" x="9828213" y="3189288"/>
          <p14:tracePt t="126665" x="9828213" y="3162300"/>
          <p14:tracePt t="126667" x="9828213" y="3135313"/>
          <p14:tracePt t="126669" x="9828213" y="3100388"/>
          <p14:tracePt t="126671" x="9828213" y="3060700"/>
          <p14:tracePt t="126674" x="9828213" y="3032125"/>
          <p14:tracePt t="126676" x="9828213" y="2992438"/>
          <p14:tracePt t="126677" x="9828213" y="2951163"/>
          <p14:tracePt t="126679" x="9828213" y="2909888"/>
          <p14:tracePt t="126681" x="9828213" y="2868613"/>
          <p14:tracePt t="126683" x="9848850" y="2814638"/>
          <p14:tracePt t="126685" x="9848850" y="2752725"/>
          <p14:tracePt t="126687" x="9848850" y="2698750"/>
          <p14:tracePt t="126690" x="9848850" y="2643188"/>
          <p14:tracePt t="126692" x="9856788" y="2581275"/>
          <p14:tracePt t="126694" x="9856788" y="2506663"/>
          <p14:tracePt t="126696" x="9856788" y="2452688"/>
          <p14:tracePt t="126697" x="9856788" y="2376488"/>
          <p14:tracePt t="126699" x="9856788" y="2287588"/>
          <p14:tracePt t="126701" x="9856788" y="2212975"/>
          <p14:tracePt t="126704" x="9856788" y="2138363"/>
          <p14:tracePt t="126706" x="9856788" y="2049463"/>
          <p14:tracePt t="126708" x="9856788" y="1939925"/>
          <p14:tracePt t="126710" x="9856788" y="1844675"/>
          <p14:tracePt t="126711" x="9856788" y="1755775"/>
          <p14:tracePt t="126713" x="9856788" y="1660525"/>
          <p14:tracePt t="126715" x="9856788" y="1550988"/>
          <p14:tracePt t="126717" x="9856788" y="1441450"/>
          <p14:tracePt t="126719" x="9836150" y="1331913"/>
          <p14:tracePt t="126721" x="9836150" y="1236663"/>
          <p14:tracePt t="126723" x="9836150" y="1106488"/>
          <p14:tracePt t="126725" x="9821863" y="996950"/>
          <p14:tracePt t="126729" x="9794875" y="771525"/>
          <p14:tracePt t="126731" x="9794875" y="661988"/>
          <p14:tracePt t="126733" x="9780588" y="539750"/>
          <p14:tracePt t="126735" x="9767888" y="423863"/>
          <p14:tracePt t="126737" x="9753600" y="314325"/>
          <p14:tracePt t="126739" x="9753600" y="184150"/>
          <p14:tracePt t="126741" x="9739313" y="53975"/>
          <p14:tracePt t="150910" x="4918075" y="34925"/>
          <p14:tracePt t="150917" x="4891088" y="95250"/>
          <p14:tracePt t="150920" x="4876800" y="136525"/>
          <p14:tracePt t="150922" x="4870450" y="142875"/>
          <p14:tracePt t="150924" x="4856163" y="157163"/>
          <p14:tracePt t="150926" x="4849813" y="177800"/>
          <p14:tracePt t="150930" x="4829175" y="219075"/>
          <p14:tracePt t="150931" x="4822825" y="225425"/>
          <p14:tracePt t="150933" x="4814888" y="239713"/>
          <p14:tracePt t="150935" x="4808538" y="246063"/>
          <p14:tracePt t="150937" x="4787900" y="260350"/>
          <p14:tracePt t="150940" x="4781550" y="273050"/>
          <p14:tracePt t="150942" x="4773613" y="287338"/>
          <p14:tracePt t="150943" x="4760913" y="300038"/>
          <p14:tracePt t="150945" x="4746625" y="307975"/>
          <p14:tracePt t="150947" x="4746625" y="320675"/>
          <p14:tracePt t="150949" x="4725988" y="334963"/>
          <p14:tracePt t="150951" x="4705350" y="341313"/>
          <p14:tracePt t="150953" x="4699000" y="355600"/>
          <p14:tracePt t="150957" x="4678363" y="368300"/>
          <p14:tracePt t="150960" x="4665663" y="376238"/>
          <p14:tracePt t="150961" x="4651375" y="382588"/>
          <p14:tracePt t="150963" x="4645025" y="382588"/>
          <p14:tracePt t="150965" x="4624388" y="396875"/>
          <p14:tracePt t="150967" x="4610100" y="403225"/>
          <p14:tracePt t="150969" x="4597400" y="409575"/>
          <p14:tracePt t="150971" x="4583113" y="415925"/>
          <p14:tracePt t="150973" x="4576763" y="430213"/>
          <p14:tracePt t="150976" x="4556125" y="436563"/>
          <p14:tracePt t="150977" x="4541838" y="436563"/>
          <p14:tracePt t="150980" x="4535488" y="444500"/>
          <p14:tracePt t="150981" x="4514850" y="450850"/>
          <p14:tracePt t="150983" x="4508500" y="457200"/>
          <p14:tracePt t="150985" x="4487863" y="471488"/>
          <p14:tracePt t="150988" x="4473575" y="471488"/>
          <p14:tracePt t="150990" x="4452938" y="477838"/>
          <p14:tracePt t="150992" x="4446588" y="484188"/>
          <p14:tracePt t="150993" x="4440238" y="492125"/>
          <p14:tracePt t="150995" x="4419600" y="492125"/>
          <p14:tracePt t="150997" x="4411663" y="498475"/>
          <p14:tracePt t="150999" x="4405313" y="504825"/>
          <p14:tracePt t="151001" x="4392613" y="504825"/>
          <p14:tracePt t="151005" x="4371975" y="519113"/>
          <p14:tracePt t="151007" x="4364038" y="519113"/>
          <p14:tracePt t="151010" x="4364038" y="525463"/>
          <p14:tracePt t="151011" x="4357688" y="525463"/>
          <p14:tracePt t="151013" x="4351338" y="525463"/>
          <p14:tracePt t="151015" x="4343400" y="525463"/>
          <p14:tracePt t="151017" x="4343400" y="533400"/>
          <p14:tracePt t="151019" x="4330700" y="533400"/>
          <p14:tracePt t="151023" x="4322763" y="533400"/>
          <p14:tracePt t="151026" x="4322763" y="539750"/>
          <p14:tracePt t="152625" x="4337050" y="554038"/>
          <p14:tracePt t="152629" x="4343400" y="554038"/>
          <p14:tracePt t="152633" x="4351338" y="554038"/>
          <p14:tracePt t="152634" x="4357688" y="554038"/>
          <p14:tracePt t="152635" x="4364038" y="554038"/>
          <p14:tracePt t="152637" x="4371975" y="560388"/>
          <p14:tracePt t="152639" x="4384675" y="560388"/>
          <p14:tracePt t="152641" x="4392613" y="566738"/>
          <p14:tracePt t="152643" x="4398963" y="566738"/>
          <p14:tracePt t="152645" x="4411663" y="566738"/>
          <p14:tracePt t="152647" x="4419600" y="566738"/>
          <p14:tracePt t="152649" x="4432300" y="573088"/>
          <p14:tracePt t="152651" x="4446588" y="573088"/>
          <p14:tracePt t="152653" x="4452938" y="581025"/>
          <p14:tracePt t="152655" x="4473575" y="581025"/>
          <p14:tracePt t="152657" x="4479925" y="581025"/>
          <p14:tracePt t="152660" x="4494213" y="581025"/>
          <p14:tracePt t="152661" x="4500563" y="587375"/>
          <p14:tracePt t="152663" x="4521200" y="587375"/>
          <p14:tracePt t="152665" x="4535488" y="587375"/>
          <p14:tracePt t="152668" x="4541838" y="593725"/>
          <p14:tracePt t="152669" x="4562475" y="593725"/>
          <p14:tracePt t="152671" x="4576763" y="593725"/>
          <p14:tracePt t="152673" x="4597400" y="593725"/>
          <p14:tracePt t="152676" x="4603750" y="601663"/>
          <p14:tracePt t="152678" x="4630738" y="601663"/>
          <p14:tracePt t="152679" x="4637088" y="614363"/>
          <p14:tracePt t="152681" x="4665663" y="614363"/>
          <p14:tracePt t="152683" x="4678363" y="614363"/>
          <p14:tracePt t="152685" x="4699000" y="622300"/>
          <p14:tracePt t="152687" x="4719638" y="622300"/>
          <p14:tracePt t="152689" x="4733925" y="628650"/>
          <p14:tracePt t="152692" x="4754563" y="628650"/>
          <p14:tracePt t="152693" x="4781550" y="628650"/>
          <p14:tracePt t="152696" x="4802188" y="628650"/>
          <p14:tracePt t="152698" x="4829175" y="641350"/>
          <p14:tracePt t="152699" x="4849813" y="641350"/>
          <p14:tracePt t="152702" x="4862513" y="641350"/>
          <p14:tracePt t="152704" x="4883150" y="641350"/>
          <p14:tracePt t="152705" x="4911725" y="649288"/>
          <p14:tracePt t="152707" x="4930775" y="649288"/>
          <p14:tracePt t="152710" x="4959350" y="649288"/>
          <p14:tracePt t="152712" x="4979988" y="661988"/>
          <p14:tracePt t="152713" x="5006975" y="661988"/>
          <p14:tracePt t="152715" x="5027613" y="661988"/>
          <p14:tracePt t="152717" x="5054600" y="661988"/>
          <p14:tracePt t="152719" x="5081588" y="661988"/>
          <p14:tracePt t="152721" x="5102225" y="669925"/>
          <p14:tracePt t="152724" x="5129213" y="669925"/>
          <p14:tracePt t="152726" x="5156200" y="669925"/>
          <p14:tracePt t="152727" x="5191125" y="669925"/>
          <p14:tracePt t="152729" x="5218113" y="669925"/>
          <p14:tracePt t="152731" x="5238750" y="669925"/>
          <p14:tracePt t="152733" x="5265738" y="676275"/>
          <p14:tracePt t="152735" x="5307013" y="676275"/>
          <p14:tracePt t="152738" x="5334000" y="676275"/>
          <p14:tracePt t="152740" x="5360988" y="676275"/>
          <p14:tracePt t="152742" x="5395913" y="676275"/>
          <p14:tracePt t="152744" x="5422900" y="676275"/>
          <p14:tracePt t="152745" x="5464175" y="676275"/>
          <p14:tracePt t="152748" x="5491163" y="676275"/>
          <p14:tracePt t="152749" x="5526088" y="676275"/>
          <p14:tracePt t="152751" x="5553075" y="690563"/>
          <p14:tracePt t="152754" x="5580063" y="690563"/>
          <p14:tracePt t="152756" x="5614988" y="690563"/>
          <p14:tracePt t="152758" x="5648325" y="690563"/>
          <p14:tracePt t="152760" x="5683250" y="690563"/>
          <p14:tracePt t="152761" x="5710238" y="696913"/>
          <p14:tracePt t="152764" x="5751513" y="696913"/>
          <p14:tracePt t="152765" x="5778500" y="696913"/>
          <p14:tracePt t="152767" x="5819775" y="696913"/>
          <p14:tracePt t="152770" x="5853113" y="696913"/>
          <p14:tracePt t="152772" x="5880100" y="696913"/>
          <p14:tracePt t="152775" x="5921375" y="696913"/>
          <p14:tracePt t="152776" x="5948363" y="696913"/>
          <p14:tracePt t="152778" x="5989638" y="709613"/>
          <p14:tracePt t="152779" x="6024563" y="709613"/>
          <p14:tracePt t="152781" x="6065838" y="709613"/>
          <p14:tracePt t="152783" x="6092825" y="709613"/>
          <p14:tracePt t="152785" x="6119813" y="717550"/>
          <p14:tracePt t="152788" x="6154738" y="717550"/>
          <p14:tracePt t="152790" x="6181725" y="717550"/>
          <p14:tracePt t="152792" x="6208713" y="717550"/>
          <p14:tracePt t="152793" x="6229350" y="717550"/>
          <p14:tracePt t="152795" x="6256338" y="717550"/>
          <p14:tracePt t="152797" x="6283325" y="717550"/>
          <p14:tracePt t="152799" x="6318250" y="730250"/>
          <p14:tracePt t="152802" x="6330950" y="730250"/>
          <p14:tracePt t="152804" x="6359525" y="730250"/>
          <p14:tracePt t="152806" x="6380163" y="730250"/>
          <p14:tracePt t="152807" x="6392863" y="730250"/>
          <p14:tracePt t="152810" x="6413500" y="738188"/>
          <p14:tracePt t="152812" x="6434138" y="738188"/>
          <p14:tracePt t="152813" x="6448425" y="738188"/>
          <p14:tracePt t="152815" x="6467475" y="738188"/>
          <p14:tracePt t="152817" x="6481763" y="738188"/>
          <p14:tracePt t="152819" x="6496050" y="738188"/>
          <p14:tracePt t="152821" x="6508750" y="738188"/>
          <p14:tracePt t="152824" x="6516688" y="738188"/>
          <p14:tracePt t="152826" x="6537325" y="738188"/>
          <p14:tracePt t="152828" x="6543675" y="738188"/>
          <p14:tracePt t="152829" x="6550025" y="738188"/>
          <p14:tracePt t="152831" x="6556375" y="738188"/>
          <p14:tracePt t="152833" x="6564313" y="738188"/>
          <p14:tracePt t="152835" x="6570663" y="738188"/>
          <p14:tracePt t="152837" x="6577013" y="738188"/>
          <p14:tracePt t="152839" x="6577013" y="744538"/>
          <p14:tracePt t="152841" x="6591300" y="744538"/>
          <p14:tracePt t="152846" x="6597650" y="744538"/>
          <p14:tracePt t="153001" x="6605588" y="744538"/>
          <p14:tracePt t="153009" x="6611938" y="744538"/>
          <p14:tracePt t="153015" x="6618288" y="744538"/>
          <p14:tracePt t="153024" x="6624638" y="744538"/>
          <p14:tracePt t="153031" x="6632575" y="738188"/>
          <p14:tracePt t="153034" x="6645275" y="738188"/>
          <p14:tracePt t="153038" x="6653213" y="738188"/>
          <p14:tracePt t="153040" x="6653213" y="730250"/>
          <p14:tracePt t="153046" x="6659563" y="730250"/>
          <p14:tracePt t="153050" x="6659563" y="723900"/>
          <p14:tracePt t="153051" x="6665913" y="723900"/>
          <p14:tracePt t="153060" x="6673850" y="709613"/>
          <p14:tracePt t="153068" x="6680200" y="709613"/>
          <p14:tracePt t="153074" x="6680200" y="703263"/>
          <p14:tracePt t="153082" x="6680200" y="696913"/>
          <p14:tracePt t="153090" x="6680200" y="690563"/>
          <p14:tracePt t="153095" x="6680200" y="682625"/>
          <p14:tracePt t="153102" x="6680200" y="676275"/>
          <p14:tracePt t="153107" x="6680200" y="669925"/>
          <p14:tracePt t="153111" x="6680200" y="655638"/>
          <p14:tracePt t="153116" x="6680200" y="649288"/>
          <p14:tracePt t="153117" x="6673850" y="641350"/>
          <p14:tracePt t="153122" x="6665913" y="635000"/>
          <p14:tracePt t="153126" x="6665913" y="628650"/>
          <p14:tracePt t="153128" x="6659563" y="628650"/>
          <p14:tracePt t="153130" x="6645275" y="622300"/>
          <p14:tracePt t="153134" x="6638925" y="614363"/>
          <p14:tracePt t="153135" x="6638925" y="601663"/>
          <p14:tracePt t="153138" x="6632575" y="601663"/>
          <p14:tracePt t="153140" x="6624638" y="593725"/>
          <p14:tracePt t="153141" x="6618288" y="587375"/>
          <p14:tracePt t="153143" x="6611938" y="587375"/>
          <p14:tracePt t="153147" x="6605588" y="587375"/>
          <p14:tracePt t="153147" x="6591300" y="581025"/>
          <p14:tracePt t="153149" x="6584950" y="573088"/>
          <p14:tracePt t="153151" x="6577013" y="573088"/>
          <p14:tracePt t="153153" x="6570663" y="573088"/>
          <p14:tracePt t="153155" x="6564313" y="566738"/>
          <p14:tracePt t="153158" x="6556375" y="560388"/>
          <p14:tracePt t="153160" x="6550025" y="546100"/>
          <p14:tracePt t="153161" x="6529388" y="546100"/>
          <p14:tracePt t="153163" x="6516688" y="546100"/>
          <p14:tracePt t="153165" x="6502400" y="539750"/>
          <p14:tracePt t="153167" x="6496050" y="539750"/>
          <p14:tracePt t="153170" x="6488113" y="533400"/>
          <p14:tracePt t="153171" x="6475413" y="533400"/>
          <p14:tracePt t="153174" x="6467475" y="525463"/>
          <p14:tracePt t="153176" x="6448425" y="525463"/>
          <p14:tracePt t="153178" x="6440488" y="519113"/>
          <p14:tracePt t="153179" x="6434138" y="512763"/>
          <p14:tracePt t="153181" x="6419850" y="512763"/>
          <p14:tracePt t="153183" x="6407150" y="504825"/>
          <p14:tracePt t="153186" x="6392863" y="504825"/>
          <p14:tracePt t="153188" x="6386513" y="504825"/>
          <p14:tracePt t="153190" x="6365875" y="492125"/>
          <p14:tracePt t="153192" x="6359525" y="484188"/>
          <p14:tracePt t="153194" x="6351588" y="484188"/>
          <p14:tracePt t="153195" x="6338888" y="484188"/>
          <p14:tracePt t="153197" x="6330950" y="477838"/>
          <p14:tracePt t="153199" x="6311900" y="477838"/>
          <p14:tracePt t="153201" x="6303963" y="471488"/>
          <p14:tracePt t="153204" x="6297613" y="471488"/>
          <p14:tracePt t="153206" x="6276975" y="471488"/>
          <p14:tracePt t="153208" x="6270625" y="465138"/>
          <p14:tracePt t="153209" x="6262688" y="465138"/>
          <p14:tracePt t="153211" x="6249988" y="457200"/>
          <p14:tracePt t="153213" x="6235700" y="457200"/>
          <p14:tracePt t="153215" x="6229350" y="457200"/>
          <p14:tracePt t="153217" x="6223000" y="444500"/>
          <p14:tracePt t="153220" x="6215063" y="444500"/>
          <p14:tracePt t="153222" x="6202363" y="444500"/>
          <p14:tracePt t="153224" x="6194425" y="436563"/>
          <p14:tracePt t="153226" x="6181725" y="436563"/>
          <p14:tracePt t="153227" x="6173788" y="436563"/>
          <p14:tracePt t="153229" x="6161088" y="436563"/>
          <p14:tracePt t="153231" x="6154738" y="430213"/>
          <p14:tracePt t="153233" x="6146800" y="430213"/>
          <p14:tracePt t="153236" x="6134100" y="423863"/>
          <p14:tracePt t="153238" x="6126163" y="423863"/>
          <p14:tracePt t="153242" x="6113463" y="415925"/>
          <p14:tracePt t="153243" x="6105525" y="415925"/>
          <p14:tracePt t="153245" x="6086475" y="409575"/>
          <p14:tracePt t="153249" x="6078538" y="409575"/>
          <p14:tracePt t="153251" x="6072188" y="396875"/>
          <p14:tracePt t="153254" x="6057900" y="396875"/>
          <p14:tracePt t="153257" x="6037263" y="396875"/>
          <p14:tracePt t="153260" x="6037263" y="388938"/>
          <p14:tracePt t="153261" x="6024563" y="388938"/>
          <p14:tracePt t="153265" x="6018213" y="388938"/>
          <p14:tracePt t="153267" x="6003925" y="382588"/>
          <p14:tracePt t="153269" x="5997575" y="382588"/>
          <p14:tracePt t="153272" x="5989638" y="382588"/>
          <p14:tracePt t="153274" x="5983288" y="382588"/>
          <p14:tracePt t="153276" x="5976938" y="382588"/>
          <p14:tracePt t="153277" x="5969000" y="376238"/>
          <p14:tracePt t="153279" x="5962650" y="376238"/>
          <p14:tracePt t="153281" x="5948363" y="376238"/>
          <p14:tracePt t="153283" x="5942013" y="376238"/>
          <p14:tracePt t="153287" x="5935663" y="376238"/>
          <p14:tracePt t="153290" x="5929313" y="368300"/>
          <p14:tracePt t="153292" x="5921375" y="368300"/>
          <p14:tracePt t="153293" x="5915025" y="368300"/>
          <p14:tracePt t="153295" x="5908675" y="368300"/>
          <p14:tracePt t="153299" x="5894388" y="368300"/>
          <p14:tracePt t="153301" x="5888038" y="368300"/>
          <p14:tracePt t="153303" x="5880100" y="368300"/>
          <p14:tracePt t="153306" x="5873750" y="368300"/>
          <p14:tracePt t="153310" x="5861050" y="368300"/>
          <p14:tracePt t="153313" x="5853113" y="361950"/>
          <p14:tracePt t="153315" x="5840413" y="361950"/>
          <p14:tracePt t="153317" x="5832475" y="361950"/>
          <p14:tracePt t="153322" x="5819775" y="361950"/>
          <p14:tracePt t="153326" x="5811838" y="361950"/>
          <p14:tracePt t="153327" x="5805488" y="361950"/>
          <p14:tracePt t="153329" x="5792788" y="361950"/>
          <p14:tracePt t="153331" x="5784850" y="361950"/>
          <p14:tracePt t="153333" x="5778500" y="361950"/>
          <p14:tracePt t="153335" x="5772150" y="361950"/>
          <p14:tracePt t="153338" x="5764213" y="361950"/>
          <p14:tracePt t="153340" x="5757863" y="361950"/>
          <p14:tracePt t="153342" x="5751513" y="361950"/>
          <p14:tracePt t="153344" x="5737225" y="361950"/>
          <p14:tracePt t="153346" x="5730875" y="361950"/>
          <p14:tracePt t="153350" x="5724525" y="361950"/>
          <p14:tracePt t="153351" x="5716588" y="361950"/>
          <p14:tracePt t="153354" x="5710238" y="361950"/>
          <p14:tracePt t="153356" x="5703888" y="361950"/>
          <p14:tracePt t="153357" x="5695950" y="361950"/>
          <p14:tracePt t="153359" x="5683250" y="361950"/>
          <p14:tracePt t="153361" x="5675313" y="361950"/>
          <p14:tracePt t="153363" x="5668963" y="361950"/>
          <p14:tracePt t="153365" x="5662613" y="361950"/>
          <p14:tracePt t="153367" x="5654675" y="361950"/>
          <p14:tracePt t="153370" x="5648325" y="368300"/>
          <p14:tracePt t="153372" x="5641975" y="368300"/>
          <p14:tracePt t="153374" x="5627688" y="368300"/>
          <p14:tracePt t="153376" x="5621338" y="368300"/>
          <p14:tracePt t="153377" x="5614988" y="376238"/>
          <p14:tracePt t="153379" x="5607050" y="376238"/>
          <p14:tracePt t="153381" x="5600700" y="376238"/>
          <p14:tracePt t="153383" x="5594350" y="376238"/>
          <p14:tracePt t="153385" x="5586413" y="376238"/>
          <p14:tracePt t="153387" x="5573713" y="388938"/>
          <p14:tracePt t="153390" x="5567363" y="388938"/>
          <p14:tracePt t="153392" x="5559425" y="388938"/>
          <p14:tracePt t="153395" x="5553075" y="396875"/>
          <p14:tracePt t="153397" x="5546725" y="396875"/>
          <p14:tracePt t="153399" x="5538788" y="396875"/>
          <p14:tracePt t="153401" x="5532438" y="403225"/>
          <p14:tracePt t="153404" x="5518150" y="403225"/>
          <p14:tracePt t="153406" x="5511800" y="403225"/>
          <p14:tracePt t="153408" x="5505450" y="403225"/>
          <p14:tracePt t="153410" x="5505450" y="409575"/>
          <p14:tracePt t="153411" x="5499100" y="409575"/>
          <p14:tracePt t="153413" x="5491163" y="409575"/>
          <p14:tracePt t="153415" x="5484813" y="415925"/>
          <p14:tracePt t="153417" x="5478463" y="415925"/>
          <p14:tracePt t="153419" x="5470525" y="415925"/>
          <p14:tracePt t="153424" x="5457825" y="423863"/>
          <p14:tracePt t="153426" x="5449888" y="423863"/>
          <p14:tracePt t="153428" x="5443538" y="423863"/>
          <p14:tracePt t="153429" x="5437188" y="430213"/>
          <p14:tracePt t="153432" x="5430838" y="430213"/>
          <p14:tracePt t="153433" x="5430838" y="444500"/>
          <p14:tracePt t="153435" x="5422900" y="444500"/>
          <p14:tracePt t="153438" x="5402263" y="444500"/>
          <p14:tracePt t="153440" x="5402263" y="450850"/>
          <p14:tracePt t="153442" x="5395913" y="450850"/>
          <p14:tracePt t="153444" x="5389563" y="457200"/>
          <p14:tracePt t="153462" x="5327650" y="477838"/>
          <p14:tracePt t="153463" x="5327650" y="484188"/>
          <p14:tracePt t="153465" x="5321300" y="492125"/>
          <p14:tracePt t="153467" x="5313363" y="492125"/>
          <p14:tracePt t="153469" x="5300663" y="492125"/>
          <p14:tracePt t="153471" x="5292725" y="504825"/>
          <p14:tracePt t="153478" x="5286375" y="512763"/>
          <p14:tracePt t="153479" x="5280025" y="519113"/>
          <p14:tracePt t="153482" x="5273675" y="519113"/>
          <p14:tracePt t="153483" x="5265738" y="525463"/>
          <p14:tracePt t="153488" x="5259388" y="533400"/>
          <p14:tracePt t="153492" x="5253038" y="533400"/>
          <p14:tracePt t="153493" x="5253038" y="539750"/>
          <p14:tracePt t="153495" x="5238750" y="546100"/>
          <p14:tracePt t="153499" x="5232400" y="560388"/>
          <p14:tracePt t="153502" x="5224463" y="560388"/>
          <p14:tracePt t="153503" x="5224463" y="566738"/>
          <p14:tracePt t="153508" x="5218113" y="573088"/>
          <p14:tracePt t="153511" x="5211763" y="581025"/>
          <p14:tracePt t="153515" x="5211763" y="587375"/>
          <p14:tracePt t="153519" x="5205413" y="587375"/>
          <p14:tracePt t="153521" x="5205413" y="593725"/>
          <p14:tracePt t="153526" x="5197475" y="601663"/>
          <p14:tracePt t="153534" x="5184775" y="614363"/>
          <p14:tracePt t="153538" x="5184775" y="622300"/>
          <p14:tracePt t="153544" x="5184775" y="628650"/>
          <p14:tracePt t="153545" x="5176838" y="628650"/>
          <p14:tracePt t="153547" x="5176838" y="635000"/>
          <p14:tracePt t="153553" x="5176838" y="641350"/>
          <p14:tracePt t="153556" x="5170488" y="641350"/>
          <p14:tracePt t="153561" x="5170488" y="649288"/>
          <p14:tracePt t="153565" x="5170488" y="655638"/>
          <p14:tracePt t="153567" x="5170488" y="669925"/>
          <p14:tracePt t="153571" x="5170488" y="676275"/>
          <p14:tracePt t="153576" x="5170488" y="682625"/>
          <p14:tracePt t="153579" x="5170488" y="690563"/>
          <p14:tracePt t="153584" x="5170488" y="696913"/>
          <p14:tracePt t="153585" x="5170488" y="703263"/>
          <p14:tracePt t="153587" x="5170488" y="709613"/>
          <p14:tracePt t="153592" x="5170488" y="717550"/>
          <p14:tracePt t="153594" x="5170488" y="730250"/>
          <p14:tracePt t="153596" x="5170488" y="738188"/>
          <p14:tracePt t="153599" x="5170488" y="744538"/>
          <p14:tracePt t="153601" x="5184775" y="750888"/>
          <p14:tracePt t="153604" x="5184775" y="758825"/>
          <p14:tracePt t="153606" x="5191125" y="765175"/>
          <p14:tracePt t="153608" x="5191125" y="779463"/>
          <p14:tracePt t="153610" x="5197475" y="779463"/>
          <p14:tracePt t="153611" x="5205413" y="792163"/>
          <p14:tracePt t="153613" x="5211763" y="798513"/>
          <p14:tracePt t="153615" x="5218113" y="806450"/>
          <p14:tracePt t="153617" x="5218113" y="812800"/>
          <p14:tracePt t="153619" x="5232400" y="827088"/>
          <p14:tracePt t="153621" x="5238750" y="833438"/>
          <p14:tracePt t="153623" x="5245100" y="839788"/>
          <p14:tracePt t="153626" x="5253038" y="847725"/>
          <p14:tracePt t="153627" x="5259388" y="854075"/>
          <p14:tracePt t="153630" x="5265738" y="860425"/>
          <p14:tracePt t="153632" x="5280025" y="881063"/>
          <p14:tracePt t="153633" x="5292725" y="887413"/>
          <p14:tracePt t="153635" x="5300663" y="895350"/>
          <p14:tracePt t="153637" x="5313363" y="901700"/>
          <p14:tracePt t="153639" x="5321300" y="901700"/>
          <p14:tracePt t="153641" x="5334000" y="922338"/>
          <p14:tracePt t="153644" x="5354638" y="922338"/>
          <p14:tracePt t="153646" x="5360988" y="928688"/>
          <p14:tracePt t="153647" x="5375275" y="935038"/>
          <p14:tracePt t="153649" x="5389563" y="949325"/>
          <p14:tracePt t="153651" x="5402263" y="955675"/>
          <p14:tracePt t="153653" x="5410200" y="963613"/>
          <p14:tracePt t="153655" x="5430838" y="969963"/>
          <p14:tracePt t="153657" x="5443538" y="984250"/>
          <p14:tracePt t="153660" x="5464175" y="984250"/>
          <p14:tracePt t="153663" x="5484813" y="990600"/>
          <p14:tracePt t="153664" x="5499100" y="996950"/>
          <p14:tracePt t="153665" x="5518150" y="996950"/>
          <p14:tracePt t="153667" x="5538788" y="1011238"/>
          <p14:tracePt t="153669" x="5567363" y="1017588"/>
          <p14:tracePt t="153671" x="5586413" y="1017588"/>
          <p14:tracePt t="153673" x="5600700" y="1023938"/>
          <p14:tracePt t="153675" x="5621338" y="1023938"/>
          <p14:tracePt t="153677" x="5648325" y="1038225"/>
          <p14:tracePt t="153679" x="5668963" y="1038225"/>
          <p14:tracePt t="153681" x="5695950" y="1038225"/>
          <p14:tracePt t="153683" x="5716588" y="1044575"/>
          <p14:tracePt t="153685" x="5743575" y="1044575"/>
          <p14:tracePt t="153687" x="5764213" y="1044575"/>
          <p14:tracePt t="153689" x="5792788" y="1044575"/>
          <p14:tracePt t="153691" x="5819775" y="1044575"/>
          <p14:tracePt t="153693" x="5840413" y="1044575"/>
          <p14:tracePt t="153695" x="5867400" y="1058863"/>
          <p14:tracePt t="153697" x="5888038" y="1058863"/>
          <p14:tracePt t="153699" x="5915025" y="1058863"/>
          <p14:tracePt t="153701" x="5935663" y="1058863"/>
          <p14:tracePt t="153703" x="5948363" y="1058863"/>
          <p14:tracePt t="153705" x="5983288" y="1058863"/>
          <p14:tracePt t="153707" x="5997575" y="1058863"/>
          <p14:tracePt t="153710" x="6024563" y="1058863"/>
          <p14:tracePt t="153711" x="6045200" y="1058863"/>
          <p14:tracePt t="153713" x="6057900" y="1058863"/>
          <p14:tracePt t="153715" x="6078538" y="1058863"/>
          <p14:tracePt t="153717" x="6099175" y="1044575"/>
          <p14:tracePt t="153720" x="6113463" y="1044575"/>
          <p14:tracePt t="153722" x="6134100" y="1038225"/>
          <p14:tracePt t="153724" x="6154738" y="1038225"/>
          <p14:tracePt t="153726" x="6167438" y="1023938"/>
          <p14:tracePt t="153728" x="6188075" y="1017588"/>
          <p14:tracePt t="153730" x="6208713" y="1017588"/>
          <p14:tracePt t="153731" x="6215063" y="1011238"/>
          <p14:tracePt t="153733" x="6229350" y="996950"/>
          <p14:tracePt t="153735" x="6243638" y="996950"/>
          <p14:tracePt t="153737" x="6256338" y="990600"/>
          <p14:tracePt t="153740" x="6262688" y="984250"/>
          <p14:tracePt t="153742" x="6283325" y="976313"/>
          <p14:tracePt t="153743" x="6291263" y="976313"/>
          <p14:tracePt t="153745" x="6297613" y="955675"/>
          <p14:tracePt t="153747" x="6318250" y="949325"/>
          <p14:tracePt t="153749" x="6324600" y="949325"/>
          <p14:tracePt t="153751" x="6330950" y="942975"/>
          <p14:tracePt t="153754" x="6338888" y="942975"/>
          <p14:tracePt t="153756" x="6345238" y="935038"/>
          <p14:tracePt t="153757" x="6351588" y="928688"/>
          <p14:tracePt t="153759" x="6365875" y="915988"/>
          <p14:tracePt t="153761" x="6372225" y="908050"/>
          <p14:tracePt t="153764" x="6380163" y="908050"/>
          <p14:tracePt t="153765" x="6386513" y="901700"/>
          <p14:tracePt t="153767" x="6392863" y="895350"/>
          <p14:tracePt t="153769" x="6399213" y="887413"/>
          <p14:tracePt t="153774" x="6407150" y="887413"/>
          <p14:tracePt t="153776" x="6407150" y="881063"/>
          <p14:tracePt t="153777" x="6419850" y="881063"/>
          <p14:tracePt t="153779" x="6427788" y="874713"/>
          <p14:tracePt t="153781" x="6427788" y="860425"/>
          <p14:tracePt t="153785" x="6434138" y="854075"/>
          <p14:tracePt t="153792" x="6440488" y="847725"/>
          <p14:tracePt t="153793" x="6448425" y="839788"/>
          <p14:tracePt t="153797" x="6448425" y="833438"/>
          <p14:tracePt t="153801" x="6454775" y="827088"/>
          <p14:tracePt t="153804" x="6454775" y="819150"/>
          <p14:tracePt t="153806" x="6461125" y="819150"/>
          <p14:tracePt t="153808" x="6461125" y="806450"/>
          <p14:tracePt t="153811" x="6461125" y="798513"/>
          <p14:tracePt t="153813" x="6461125" y="792163"/>
          <p14:tracePt t="153817" x="6475413" y="785813"/>
          <p14:tracePt t="153820" x="6475413" y="779463"/>
          <p14:tracePt t="153823" x="6475413" y="771525"/>
          <p14:tracePt t="153827" x="6475413" y="765175"/>
          <p14:tracePt t="153831" x="6475413" y="744538"/>
          <p14:tracePt t="153835" x="6475413" y="738188"/>
          <p14:tracePt t="153840" x="6475413" y="730250"/>
          <p14:tracePt t="153842" x="6475413" y="723900"/>
          <p14:tracePt t="153845" x="6475413" y="717550"/>
          <p14:tracePt t="153847" x="6475413" y="709613"/>
          <p14:tracePt t="153849" x="6475413" y="696913"/>
          <p14:tracePt t="153854" x="6475413" y="690563"/>
          <p14:tracePt t="153856" x="6475413" y="682625"/>
          <p14:tracePt t="153858" x="6475413" y="676275"/>
          <p14:tracePt t="153862" x="6475413" y="669925"/>
          <p14:tracePt t="153863" x="6475413" y="661988"/>
          <p14:tracePt t="153867" x="6475413" y="655638"/>
          <p14:tracePt t="153870" x="6475413" y="641350"/>
          <p14:tracePt t="153874" x="6475413" y="635000"/>
          <p14:tracePt t="153876" x="6475413" y="628650"/>
          <p14:tracePt t="153878" x="6461125" y="622300"/>
          <p14:tracePt t="153880" x="6454775" y="622300"/>
          <p14:tracePt t="153881" x="6454775" y="614363"/>
          <p14:tracePt t="153883" x="6454775" y="608013"/>
          <p14:tracePt t="153885" x="6448425" y="593725"/>
          <p14:tracePt t="153890" x="6440488" y="587375"/>
          <p14:tracePt t="153891" x="6427788" y="581025"/>
          <p14:tracePt t="153896" x="6419850" y="573088"/>
          <p14:tracePt t="153897" x="6413500" y="566738"/>
          <p14:tracePt t="153899" x="6413500" y="560388"/>
          <p14:tracePt t="153901" x="6399213" y="554038"/>
          <p14:tracePt t="153903" x="6392863" y="539750"/>
          <p14:tracePt t="153905" x="6380163" y="533400"/>
          <p14:tracePt t="153907" x="6372225" y="533400"/>
          <p14:tracePt t="153910" x="6365875" y="525463"/>
          <p14:tracePt t="153913" x="6359525" y="519113"/>
          <p14:tracePt t="153913" x="6351588" y="512763"/>
          <p14:tracePt t="153915" x="6345238" y="512763"/>
          <p14:tracePt t="153918" x="6324600" y="504825"/>
          <p14:tracePt t="153921" x="6318250" y="492125"/>
          <p14:tracePt t="153925" x="6291263" y="484188"/>
          <p14:tracePt t="153931" x="6249988" y="471488"/>
          <p14:tracePt t="153934" x="6243638" y="465138"/>
          <p14:tracePt t="153940" x="6173788" y="444500"/>
          <p14:tracePt t="153942" x="6167438" y="436563"/>
          <p14:tracePt t="153943" x="6146800" y="436563"/>
          <p14:tracePt t="153945" x="6134100" y="430213"/>
          <p14:tracePt t="153947" x="6113463" y="415925"/>
          <p14:tracePt t="153949" x="6092825" y="415925"/>
          <p14:tracePt t="153951" x="6078538" y="415925"/>
          <p14:tracePt t="153953" x="6057900" y="409575"/>
          <p14:tracePt t="153955" x="6045200" y="409575"/>
          <p14:tracePt t="153957" x="6010275" y="409575"/>
          <p14:tracePt t="153960" x="5997575" y="403225"/>
          <p14:tracePt t="153961" x="5976938" y="403225"/>
          <p14:tracePt t="153964" x="5956300" y="403225"/>
          <p14:tracePt t="153965" x="5942013" y="403225"/>
          <p14:tracePt t="153969" x="5915025" y="403225"/>
          <p14:tracePt t="153971" x="5894388" y="403225"/>
          <p14:tracePt t="153972" x="5873750" y="403225"/>
          <p14:tracePt t="153974" x="5846763" y="403225"/>
          <p14:tracePt t="153976" x="5832475" y="403225"/>
          <p14:tracePt t="153978" x="5799138" y="403225"/>
          <p14:tracePt t="153982" x="5764213" y="403225"/>
          <p14:tracePt t="153984" x="5737225" y="403225"/>
          <p14:tracePt t="153985" x="5716588" y="403225"/>
          <p14:tracePt t="153987" x="5703888" y="403225"/>
          <p14:tracePt t="153990" x="5683250" y="403225"/>
          <p14:tracePt t="153991" x="5668963" y="403225"/>
          <p14:tracePt t="153993" x="5648325" y="403225"/>
          <p14:tracePt t="153995" x="5635625" y="403225"/>
          <p14:tracePt t="153997" x="5614988" y="403225"/>
          <p14:tracePt t="153999" x="5600700" y="403225"/>
          <p14:tracePt t="154001" x="5580063" y="403225"/>
          <p14:tracePt t="154004" x="5559425" y="403225"/>
          <p14:tracePt t="154006" x="5546725" y="409575"/>
          <p14:tracePt t="154008" x="5532438" y="409575"/>
          <p14:tracePt t="154010" x="5518150" y="409575"/>
          <p14:tracePt t="154011" x="5499100" y="423863"/>
          <p14:tracePt t="154013" x="5491163" y="423863"/>
          <p14:tracePt t="154015" x="5484813" y="423863"/>
          <p14:tracePt t="154017" x="5464175" y="430213"/>
          <p14:tracePt t="154020" x="5457825" y="430213"/>
          <p14:tracePt t="154022" x="5449888" y="436563"/>
          <p14:tracePt t="154024" x="5443538" y="436563"/>
          <p14:tracePt t="154026" x="5437188" y="444500"/>
          <p14:tracePt t="154027" x="5430838" y="444500"/>
          <p14:tracePt t="154029" x="5422900" y="450850"/>
          <p14:tracePt t="154031" x="5416550" y="465138"/>
          <p14:tracePt t="154033" x="5402263" y="465138"/>
          <p14:tracePt t="154035" x="5395913" y="471488"/>
          <p14:tracePt t="154038" x="5389563" y="471488"/>
          <p14:tracePt t="154040" x="5389563" y="477838"/>
          <p14:tracePt t="154042" x="5381625" y="477838"/>
          <p14:tracePt t="154043" x="5375275" y="484188"/>
          <p14:tracePt t="154045" x="5368925" y="492125"/>
          <p14:tracePt t="154047" x="5368925" y="498475"/>
          <p14:tracePt t="154049" x="5360988" y="504825"/>
          <p14:tracePt t="154051" x="5348288" y="519113"/>
          <p14:tracePt t="154056" x="5348288" y="525463"/>
          <p14:tracePt t="154058" x="5341938" y="539750"/>
          <p14:tracePt t="154059" x="5341938" y="546100"/>
          <p14:tracePt t="154061" x="5341938" y="554038"/>
          <p14:tracePt t="154064" x="5341938" y="566738"/>
          <p14:tracePt t="154065" x="5334000" y="573088"/>
          <p14:tracePt t="154067" x="5334000" y="581025"/>
          <p14:tracePt t="154070" x="5334000" y="587375"/>
          <p14:tracePt t="154072" x="5334000" y="601663"/>
          <p14:tracePt t="154074" x="5327650" y="614363"/>
          <p14:tracePt t="154076" x="5327650" y="622300"/>
          <p14:tracePt t="154077" x="5327650" y="635000"/>
          <p14:tracePt t="154080" x="5327650" y="641350"/>
          <p14:tracePt t="154081" x="5327650" y="649288"/>
          <p14:tracePt t="154083" x="5327650" y="669925"/>
          <p14:tracePt t="154086" x="5327650" y="676275"/>
          <p14:tracePt t="154088" x="5334000" y="682625"/>
          <p14:tracePt t="154090" x="5334000" y="690563"/>
          <p14:tracePt t="154092" x="5348288" y="709613"/>
          <p14:tracePt t="154094" x="5348288" y="717550"/>
          <p14:tracePt t="154095" x="5354638" y="723900"/>
          <p14:tracePt t="154099" x="5360988" y="744538"/>
          <p14:tracePt t="154102" x="5368925" y="758825"/>
          <p14:tracePt t="154105" x="5375275" y="765175"/>
          <p14:tracePt t="154110" x="5395913" y="792163"/>
          <p14:tracePt t="154114" x="5430838" y="827088"/>
          <p14:tracePt t="154117" x="5437188" y="833438"/>
          <p14:tracePt t="154118" x="5443538" y="839788"/>
          <p14:tracePt t="154119" x="5449888" y="847725"/>
          <p14:tracePt t="154121" x="5464175" y="854075"/>
          <p14:tracePt t="154124" x="5484813" y="874713"/>
          <p14:tracePt t="154126" x="5491163" y="881063"/>
          <p14:tracePt t="154127" x="5511800" y="887413"/>
          <p14:tracePt t="154129" x="5532438" y="901700"/>
          <p14:tracePt t="154131" x="5546725" y="908050"/>
          <p14:tracePt t="154133" x="5567363" y="908050"/>
          <p14:tracePt t="154135" x="5594350" y="922338"/>
          <p14:tracePt t="154138" x="5607050" y="928688"/>
          <p14:tracePt t="154140" x="5627688" y="935038"/>
          <p14:tracePt t="154142" x="5648325" y="935038"/>
          <p14:tracePt t="154144" x="5668963" y="942975"/>
          <p14:tracePt t="154146" x="5683250" y="955675"/>
          <p14:tracePt t="154147" x="5716588" y="955675"/>
          <p14:tracePt t="154149" x="5730875" y="963613"/>
          <p14:tracePt t="154151" x="5751513" y="963613"/>
          <p14:tracePt t="154153" x="5778500" y="963613"/>
          <p14:tracePt t="154155" x="5811838" y="963613"/>
          <p14:tracePt t="154158" x="5826125" y="963613"/>
          <p14:tracePt t="154160" x="5853113" y="976313"/>
          <p14:tracePt t="154161" x="5873750" y="976313"/>
          <p14:tracePt t="154163" x="5900738" y="976313"/>
          <p14:tracePt t="154165" x="5935663" y="976313"/>
          <p14:tracePt t="154167" x="5962650" y="976313"/>
          <p14:tracePt t="154170" x="5989638" y="976313"/>
          <p14:tracePt t="154172" x="6010275" y="976313"/>
          <p14:tracePt t="154173" x="6051550" y="976313"/>
          <p14:tracePt t="154178" x="6105525" y="976313"/>
          <p14:tracePt t="154179" x="6126163" y="976313"/>
          <p14:tracePt t="154182" x="6154738" y="976313"/>
          <p14:tracePt t="154183" x="6188075" y="963613"/>
          <p14:tracePt t="154185" x="6202363" y="963613"/>
          <p14:tracePt t="154187" x="6229350" y="949325"/>
          <p14:tracePt t="154190" x="6249988" y="949325"/>
          <p14:tracePt t="154191" x="6270625" y="942975"/>
          <p14:tracePt t="154194" x="6291263" y="928688"/>
          <p14:tracePt t="154195" x="6318250" y="928688"/>
          <p14:tracePt t="154197" x="6338888" y="922338"/>
          <p14:tracePt t="154199" x="6345238" y="915988"/>
          <p14:tracePt t="154201" x="6359525" y="908050"/>
          <p14:tracePt t="154204" x="6380163" y="908050"/>
          <p14:tracePt t="154206" x="6386513" y="901700"/>
          <p14:tracePt t="154208" x="6399213" y="887413"/>
          <p14:tracePt t="154209" x="6413500" y="881063"/>
          <p14:tracePt t="154211" x="6419850" y="874713"/>
          <p14:tracePt t="154213" x="6427788" y="874713"/>
          <p14:tracePt t="154215" x="6434138" y="866775"/>
          <p14:tracePt t="154217" x="6440488" y="860425"/>
          <p14:tracePt t="154220" x="6448425" y="854075"/>
          <p14:tracePt t="154222" x="6454775" y="839788"/>
          <p14:tracePt t="154224" x="6454775" y="833438"/>
          <p14:tracePt t="154226" x="6461125" y="827088"/>
          <p14:tracePt t="154227" x="6461125" y="819150"/>
          <p14:tracePt t="154230" x="6475413" y="812800"/>
          <p14:tracePt t="154231" x="6475413" y="806450"/>
          <p14:tracePt t="154233" x="6475413" y="798513"/>
          <p14:tracePt t="154235" x="6475413" y="792163"/>
          <p14:tracePt t="154238" x="6481763" y="779463"/>
          <p14:tracePt t="154240" x="6481763" y="771525"/>
          <p14:tracePt t="154241" x="6481763" y="765175"/>
          <p14:tracePt t="154243" x="6481763" y="758825"/>
          <p14:tracePt t="154245" x="6481763" y="750888"/>
          <p14:tracePt t="154247" x="6481763" y="744538"/>
          <p14:tracePt t="154249" x="6481763" y="738188"/>
          <p14:tracePt t="154251" x="6467475" y="723900"/>
          <p14:tracePt t="154254" x="6467475" y="717550"/>
          <p14:tracePt t="154256" x="6461125" y="709613"/>
          <p14:tracePt t="154258" x="6461125" y="703263"/>
          <p14:tracePt t="154259" x="6454775" y="696913"/>
          <p14:tracePt t="154261" x="6454775" y="690563"/>
          <p14:tracePt t="154263" x="6448425" y="676275"/>
          <p14:tracePt t="154265" x="6448425" y="669925"/>
          <p14:tracePt t="154267" x="6440488" y="661988"/>
          <p14:tracePt t="154269" x="6434138" y="661988"/>
          <p14:tracePt t="154271" x="6434138" y="655638"/>
          <p14:tracePt t="154273" x="6419850" y="649288"/>
          <p14:tracePt t="154275" x="6413500" y="641350"/>
          <p14:tracePt t="154277" x="6407150" y="635000"/>
          <p14:tracePt t="154279" x="6407150" y="628650"/>
          <p14:tracePt t="154281" x="6399213" y="628650"/>
          <p14:tracePt t="154283" x="6392863" y="614363"/>
          <p14:tracePt t="154285" x="6386513" y="608013"/>
          <p14:tracePt t="154287" x="6380163" y="601663"/>
          <p14:tracePt t="154290" x="6365875" y="601663"/>
          <p14:tracePt t="154292" x="6359525" y="593725"/>
          <p14:tracePt t="154294" x="6351588" y="587375"/>
          <p14:tracePt t="154296" x="6345238" y="587375"/>
          <p14:tracePt t="154297" x="6338888" y="566738"/>
          <p14:tracePt t="154299" x="6330950" y="566738"/>
          <p14:tracePt t="154301" x="6324600" y="560388"/>
          <p14:tracePt t="154304" x="6311900" y="560388"/>
          <p14:tracePt t="154306" x="6303963" y="554038"/>
          <p14:tracePt t="154308" x="6297613" y="546100"/>
          <p14:tracePt t="154310" x="6291263" y="546100"/>
          <p14:tracePt t="154311" x="6283325" y="539750"/>
          <p14:tracePt t="154313" x="6262688" y="539750"/>
          <p14:tracePt t="154315" x="6256338" y="539750"/>
          <p14:tracePt t="154317" x="6249988" y="533400"/>
          <p14:tracePt t="154319" x="6243638" y="519113"/>
          <p14:tracePt t="154321" x="6235700" y="519113"/>
          <p14:tracePt t="154323" x="6229350" y="519113"/>
          <p14:tracePt t="154325" x="6223000" y="519113"/>
          <p14:tracePt t="154327" x="6208713" y="512763"/>
          <p14:tracePt t="154329" x="6202363" y="512763"/>
          <p14:tracePt t="154331" x="6194425" y="512763"/>
          <p14:tracePt t="154333" x="6188075" y="504825"/>
          <p14:tracePt t="154335" x="6181725" y="504825"/>
          <p14:tracePt t="154337" x="6173788" y="504825"/>
          <p14:tracePt t="154339" x="6167438" y="504825"/>
          <p14:tracePt t="154342" x="6154738" y="504825"/>
          <p14:tracePt t="154343" x="6146800" y="504825"/>
          <p14:tracePt t="154345" x="6140450" y="504825"/>
          <p14:tracePt t="154349" x="6134100" y="504825"/>
          <p14:tracePt t="154351" x="6126163" y="498475"/>
          <p14:tracePt t="154353" x="6119813" y="498475"/>
          <p14:tracePt t="154355" x="6113463" y="498475"/>
          <p14:tracePt t="154360" x="6105525" y="498475"/>
          <p14:tracePt t="154361" x="6092825" y="498475"/>
          <p14:tracePt t="154367" x="6086475" y="498475"/>
          <p14:tracePt t="154372" x="6078538" y="498475"/>
          <p14:tracePt t="154379" x="6072188" y="498475"/>
          <p14:tracePt t="154388" x="6065838" y="498475"/>
          <p14:tracePt t="154762" x="6057900" y="498475"/>
          <p14:tracePt t="154770" x="6051550" y="498475"/>
          <p14:tracePt t="154771" x="6051550" y="504825"/>
          <p14:tracePt t="154777" x="6037263" y="504825"/>
          <p14:tracePt t="154806" x="6037263" y="519113"/>
          <p14:tracePt t="154917" x="6037263" y="525463"/>
          <p14:tracePt t="154921" x="6030913" y="525463"/>
          <p14:tracePt t="154924" x="6030913" y="533400"/>
          <p14:tracePt t="154929" x="6024563" y="539750"/>
          <p14:tracePt t="154937" x="6018213" y="546100"/>
          <p14:tracePt t="154942" x="6018213" y="554038"/>
          <p14:tracePt t="154948" x="6010275" y="560388"/>
          <p14:tracePt t="154951" x="6010275" y="573088"/>
          <p14:tracePt t="154954" x="6010275" y="581025"/>
          <p14:tracePt t="154958" x="6010275" y="587375"/>
          <p14:tracePt t="154962" x="6003925" y="587375"/>
          <p14:tracePt t="154964" x="6003925" y="593725"/>
          <p14:tracePt t="154965" x="6003925" y="601663"/>
          <p14:tracePt t="154970" x="6003925" y="608013"/>
          <p14:tracePt t="154974" x="5997575" y="614363"/>
          <p14:tracePt t="154976" x="5997575" y="628650"/>
          <p14:tracePt t="154978" x="5997575" y="635000"/>
          <p14:tracePt t="154982" x="5997575" y="641350"/>
          <p14:tracePt t="154983" x="5997575" y="649288"/>
          <p14:tracePt t="154985" x="5997575" y="655638"/>
          <p14:tracePt t="154988" x="5997575" y="661988"/>
          <p14:tracePt t="154990" x="5983288" y="669925"/>
          <p14:tracePt t="154992" x="5983288" y="682625"/>
          <p14:tracePt t="154994" x="5983288" y="690563"/>
          <p14:tracePt t="154996" x="5983288" y="696913"/>
          <p14:tracePt t="154998" x="5983288" y="703263"/>
          <p14:tracePt t="154999" x="5983288" y="709613"/>
          <p14:tracePt t="155001" x="5983288" y="723900"/>
          <p14:tracePt t="155004" x="5976938" y="738188"/>
          <p14:tracePt t="155005" x="5976938" y="750888"/>
          <p14:tracePt t="155007" x="5976938" y="758825"/>
          <p14:tracePt t="155010" x="5976938" y="779463"/>
          <p14:tracePt t="155012" x="5976938" y="792163"/>
          <p14:tracePt t="155013" x="5976938" y="798513"/>
          <p14:tracePt t="155015" x="5976938" y="819150"/>
          <p14:tracePt t="155017" x="5976938" y="827088"/>
          <p14:tracePt t="155020" x="5976938" y="839788"/>
          <p14:tracePt t="155022" x="5976938" y="847725"/>
          <p14:tracePt t="155024" x="5976938" y="866775"/>
          <p14:tracePt t="155027" x="5976938" y="881063"/>
          <p14:tracePt t="155028" x="5976938" y="901700"/>
          <p14:tracePt t="155029" x="5976938" y="922338"/>
          <p14:tracePt t="155031" x="5976938" y="935038"/>
          <p14:tracePt t="155033" x="5976938" y="955675"/>
          <p14:tracePt t="155036" x="5976938" y="984250"/>
          <p14:tracePt t="155037" x="5976938" y="996950"/>
          <p14:tracePt t="155040" x="5976938" y="1031875"/>
          <p14:tracePt t="155041" x="5976938" y="1044575"/>
          <p14:tracePt t="155044" x="5976938" y="1079500"/>
          <p14:tracePt t="155045" x="5989638" y="1106488"/>
          <p14:tracePt t="155047" x="5989638" y="1133475"/>
          <p14:tracePt t="155050" x="5989638" y="1168400"/>
          <p14:tracePt t="155051" x="6003925" y="1195388"/>
          <p14:tracePt t="155054" x="6003925" y="1222375"/>
          <p14:tracePt t="155056" x="6010275" y="1257300"/>
          <p14:tracePt t="155057" x="6010275" y="1284288"/>
          <p14:tracePt t="155060" x="6024563" y="1325563"/>
          <p14:tracePt t="155063" x="6024563" y="1346200"/>
          <p14:tracePt t="155064" x="6024563" y="1373188"/>
          <p14:tracePt t="155065" x="6030913" y="1400175"/>
          <p14:tracePt t="155068" x="6045200" y="1435100"/>
          <p14:tracePt t="155069" x="6045200" y="1462088"/>
          <p14:tracePt t="155071" x="6051550" y="1489075"/>
          <p14:tracePt t="155074" x="6051550" y="1509713"/>
          <p14:tracePt t="155076" x="6065838" y="1536700"/>
          <p14:tracePt t="155078" x="6065838" y="1571625"/>
          <p14:tracePt t="155079" x="6072188" y="1598613"/>
          <p14:tracePt t="155081" x="6072188" y="1625600"/>
          <p14:tracePt t="155083" x="6072188" y="1666875"/>
          <p14:tracePt t="155085" x="6086475" y="1700213"/>
          <p14:tracePt t="155087" x="6086475" y="1728788"/>
          <p14:tracePt t="155089" x="6086475" y="1755775"/>
          <p14:tracePt t="155092" x="6086475" y="1782763"/>
          <p14:tracePt t="155093" x="6092825" y="1830388"/>
          <p14:tracePt t="155095" x="6092825" y="1857375"/>
          <p14:tracePt t="155098" x="6092825" y="1885950"/>
          <p14:tracePt t="155099" x="6092825" y="1912938"/>
          <p14:tracePt t="155101" x="6105525" y="1946275"/>
          <p14:tracePt t="155104" x="6105525" y="1974850"/>
          <p14:tracePt t="155106" x="6105525" y="2001838"/>
          <p14:tracePt t="155107" x="6105525" y="2035175"/>
          <p14:tracePt t="155110" x="6105525" y="2062163"/>
          <p14:tracePt t="155111" x="6105525" y="2090738"/>
          <p14:tracePt t="155113" x="6113463" y="2124075"/>
          <p14:tracePt t="155115" x="6113463" y="2138363"/>
          <p14:tracePt t="155119" x="6113463" y="2165350"/>
          <p14:tracePt t="155123" x="6113463" y="2212975"/>
          <p14:tracePt t="155126" x="6113463" y="2254250"/>
          <p14:tracePt t="155135" x="6119813" y="2376488"/>
          <p14:tracePt t="155137" x="6119813" y="2397125"/>
          <p14:tracePt t="155138" x="6119813" y="2424113"/>
          <p14:tracePt t="155140" x="6119813" y="2444750"/>
          <p14:tracePt t="155141" x="6119813" y="2473325"/>
          <p14:tracePt t="155144" x="6134100" y="2493963"/>
          <p14:tracePt t="155146" x="6134100" y="2520950"/>
          <p14:tracePt t="155147" x="6134100" y="2533650"/>
          <p14:tracePt t="155149" x="6134100" y="2554288"/>
          <p14:tracePt t="155151" x="6134100" y="2581275"/>
          <p14:tracePt t="155153" x="6134100" y="2601913"/>
          <p14:tracePt t="155155" x="6134100" y="2630488"/>
          <p14:tracePt t="155157" x="6140450" y="2649538"/>
          <p14:tracePt t="155160" x="6140450" y="2663825"/>
          <p14:tracePt t="155161" x="6140450" y="2684463"/>
          <p14:tracePt t="155163" x="6140450" y="2711450"/>
          <p14:tracePt t="155165" x="6154738" y="2732088"/>
          <p14:tracePt t="155167" x="6154738" y="2752725"/>
          <p14:tracePt t="155170" x="6154738" y="2779713"/>
          <p14:tracePt t="155172" x="6161088" y="2800350"/>
          <p14:tracePt t="155174" x="6161088" y="2827338"/>
          <p14:tracePt t="155176" x="6161088" y="2841625"/>
          <p14:tracePt t="155177" x="6161088" y="2862263"/>
          <p14:tracePt t="155179" x="6167438" y="2889250"/>
          <p14:tracePt t="155181" x="6167438" y="2909888"/>
          <p14:tracePt t="155183" x="6167438" y="2924175"/>
          <p14:tracePt t="155186" x="6181725" y="2944813"/>
          <p14:tracePt t="155188" x="6188075" y="2978150"/>
          <p14:tracePt t="155190" x="6188075" y="2992438"/>
          <p14:tracePt t="155191" x="6188075" y="3013075"/>
          <p14:tracePt t="155194" x="6188075" y="3040063"/>
          <p14:tracePt t="155195" x="6202363" y="3060700"/>
          <p14:tracePt t="155197" x="6208713" y="3073400"/>
          <p14:tracePt t="155199" x="6208713" y="3094038"/>
          <p14:tracePt t="155202" x="6208713" y="3121025"/>
          <p14:tracePt t="155204" x="6215063" y="3141663"/>
          <p14:tracePt t="155206" x="6215063" y="3162300"/>
          <p14:tracePt t="155207" x="6229350" y="3176588"/>
          <p14:tracePt t="155209" x="6229350" y="3197225"/>
          <p14:tracePt t="155211" x="6229350" y="3209925"/>
          <p14:tracePt t="155213" x="6235700" y="3230563"/>
          <p14:tracePt t="155215" x="6235700" y="3251200"/>
          <p14:tracePt t="155217" x="6235700" y="3265488"/>
          <p14:tracePt t="155219" x="6249988" y="3298825"/>
          <p14:tracePt t="155221" x="6249988" y="3313113"/>
          <p14:tracePt t="155224" x="6249988" y="3333750"/>
          <p14:tracePt t="155226" x="6249988" y="3346450"/>
          <p14:tracePt t="155227" x="6249988" y="3367088"/>
          <p14:tracePt t="155229" x="6249988" y="3375025"/>
          <p14:tracePt t="155231" x="6249988" y="3387725"/>
          <p14:tracePt t="155233" x="6249988" y="3408363"/>
          <p14:tracePt t="155236" x="6256338" y="3429000"/>
          <p14:tracePt t="155238" x="6256338" y="3443288"/>
          <p14:tracePt t="155240" x="6256338" y="3463925"/>
          <p14:tracePt t="155242" x="6256338" y="3476625"/>
          <p14:tracePt t="155243" x="6256338" y="3497263"/>
          <p14:tracePt t="155245" x="6256338" y="3517900"/>
          <p14:tracePt t="155247" x="6262688" y="3532188"/>
          <p14:tracePt t="155249" x="6262688" y="3551238"/>
          <p14:tracePt t="155251" x="6262688" y="3559175"/>
          <p14:tracePt t="155253" x="6262688" y="3571875"/>
          <p14:tracePt t="155256" x="6276975" y="3592513"/>
          <p14:tracePt t="155258" x="6276975" y="3600450"/>
          <p14:tracePt t="155259" x="6276975" y="3619500"/>
          <p14:tracePt t="155261" x="6276975" y="3627438"/>
          <p14:tracePt t="155263" x="6283325" y="3640138"/>
          <p14:tracePt t="155265" x="6283325" y="3648075"/>
          <p14:tracePt t="155271" x="6283325" y="3675063"/>
          <p14:tracePt t="155276" x="6283325" y="3702050"/>
          <p14:tracePt t="155284" x="6291263" y="3736975"/>
          <p14:tracePt t="155285" x="6291263" y="3743325"/>
          <p14:tracePt t="155288" x="6291263" y="3749675"/>
          <p14:tracePt t="155291" x="6297613" y="3763963"/>
          <p14:tracePt t="155292" x="6297613" y="3770313"/>
          <p14:tracePt t="155294" x="6297613" y="3776663"/>
          <p14:tracePt t="155297" x="6297613" y="3784600"/>
          <p14:tracePt t="155298" x="6297613" y="3790950"/>
          <p14:tracePt t="155300" x="6303963" y="3797300"/>
          <p14:tracePt t="155301" x="6303963" y="3805238"/>
          <p14:tracePt t="155303" x="6303963" y="3817938"/>
          <p14:tracePt t="155307" x="6303963" y="3825875"/>
          <p14:tracePt t="155310" x="6303963" y="3832225"/>
          <p14:tracePt t="155311" x="6303963" y="3838575"/>
          <p14:tracePt t="155313" x="6311900" y="3838575"/>
          <p14:tracePt t="155315" x="6311900" y="3852863"/>
          <p14:tracePt t="155319" x="6311900" y="3865563"/>
          <p14:tracePt t="155322" x="6311900" y="3873500"/>
          <p14:tracePt t="155325" x="6324600" y="3879850"/>
          <p14:tracePt t="155327" x="6324600" y="3886200"/>
          <p14:tracePt t="155331" x="6324600" y="3894138"/>
          <p14:tracePt t="155336" x="6330950" y="3900488"/>
          <p14:tracePt t="155340" x="6330950" y="3906838"/>
          <p14:tracePt t="155343" x="6330950" y="3921125"/>
          <p14:tracePt t="155350" x="6338888" y="3921125"/>
          <p14:tracePt t="155354" x="6338888" y="3927475"/>
          <p14:tracePt t="155443" x="6345238" y="3913188"/>
          <p14:tracePt t="155518" x="6351588" y="3906838"/>
          <p14:tracePt t="155521" x="6351588" y="3900488"/>
          <p14:tracePt t="155527" x="6359525" y="3894138"/>
          <p14:tracePt t="155528" x="6359525" y="3886200"/>
          <p14:tracePt t="155531" x="6359525" y="3879850"/>
          <p14:tracePt t="155533" x="6365875" y="3879850"/>
          <p14:tracePt t="155534" x="6365875" y="3865563"/>
          <p14:tracePt t="155535" x="6365875" y="3859213"/>
          <p14:tracePt t="155538" x="6365875" y="3852863"/>
          <p14:tracePt t="155539" x="6365875" y="3844925"/>
          <p14:tracePt t="155541" x="6380163" y="3844925"/>
          <p14:tracePt t="155543" x="6380163" y="3838575"/>
          <p14:tracePt t="155548" x="6380163" y="3832225"/>
          <p14:tracePt t="155557" x="6380163" y="3825875"/>
          <p14:tracePt t="156345" x="6386513" y="3825875"/>
          <p14:tracePt t="156349" x="6392863" y="3825875"/>
          <p14:tracePt t="156355" x="6407150" y="3825875"/>
          <p14:tracePt t="156358" x="6419850" y="3825875"/>
          <p14:tracePt t="156360" x="6434138" y="3825875"/>
          <p14:tracePt t="156361" x="6440488" y="3825875"/>
          <p14:tracePt t="156364" x="6448425" y="3825875"/>
          <p14:tracePt t="156367" x="6454775" y="3825875"/>
          <p14:tracePt t="156372" x="6461125" y="3825875"/>
          <p14:tracePt t="156377" x="6467475" y="3825875"/>
          <p14:tracePt t="156383" x="6475413" y="3825875"/>
          <p14:tracePt t="156395" x="6481763" y="3825875"/>
          <p14:tracePt t="156404" x="6496050" y="3825875"/>
          <p14:tracePt t="156410" x="6502400" y="3825875"/>
          <p14:tracePt t="156417" x="6508750" y="3825875"/>
          <p14:tracePt t="156424" x="6516688" y="3825875"/>
          <p14:tracePt t="156430" x="6523038" y="3825875"/>
          <p14:tracePt t="156435" x="6523038" y="3832225"/>
          <p14:tracePt t="156438" x="6529388" y="3832225"/>
          <p14:tracePt t="156454" x="6537325" y="3832225"/>
          <p14:tracePt t="156472" x="6537325" y="3838575"/>
          <p14:tracePt t="156480" x="6537325" y="3844925"/>
          <p14:tracePt t="156482" x="6550025" y="3844925"/>
          <p14:tracePt t="156510" x="6556375" y="3844925"/>
          <p14:tracePt t="156655" x="6543675" y="3844925"/>
          <p14:tracePt t="156663" x="6523038" y="3844925"/>
          <p14:tracePt t="156666" x="6516688" y="3844925"/>
          <p14:tracePt t="156669" x="6508750" y="3844925"/>
          <p14:tracePt t="156674" x="6488113" y="3844925"/>
          <p14:tracePt t="156677" x="6475413" y="3844925"/>
          <p14:tracePt t="156680" x="6461125" y="3844925"/>
          <p14:tracePt t="156700" x="6345238" y="3844925"/>
          <p14:tracePt t="156701" x="6338888" y="3844925"/>
          <p14:tracePt t="156703" x="6330950" y="3844925"/>
          <p14:tracePt t="156705" x="6318250" y="3844925"/>
          <p14:tracePt t="156707" x="6303963" y="3844925"/>
          <p14:tracePt t="156709" x="6291263" y="3844925"/>
          <p14:tracePt t="156711" x="6283325" y="3844925"/>
          <p14:tracePt t="156713" x="6262688" y="3844925"/>
          <p14:tracePt t="156715" x="6256338" y="3844925"/>
          <p14:tracePt t="156717" x="6243638" y="3844925"/>
          <p14:tracePt t="156719" x="6235700" y="3844925"/>
          <p14:tracePt t="156721" x="6229350" y="3844925"/>
          <p14:tracePt t="156724" x="6208713" y="3844925"/>
          <p14:tracePt t="156727" x="6202363" y="3844925"/>
          <p14:tracePt t="156728" x="6188075" y="3844925"/>
          <p14:tracePt t="156729" x="6181725" y="3844925"/>
          <p14:tracePt t="156731" x="6161088" y="3844925"/>
          <p14:tracePt t="156733" x="6154738" y="3844925"/>
          <p14:tracePt t="156736" x="6146800" y="3844925"/>
          <p14:tracePt t="156737" x="6126163" y="3844925"/>
          <p14:tracePt t="156739" x="6119813" y="3844925"/>
          <p14:tracePt t="156742" x="6113463" y="3844925"/>
          <p14:tracePt t="156745" x="6099175" y="3844925"/>
          <p14:tracePt t="156746" x="6078538" y="3844925"/>
          <p14:tracePt t="156747" x="6072188" y="3844925"/>
          <p14:tracePt t="156749" x="6057900" y="3844925"/>
          <p14:tracePt t="156752" x="6045200" y="3844925"/>
          <p14:tracePt t="156753" x="6037263" y="3844925"/>
          <p14:tracePt t="156755" x="6024563" y="3844925"/>
          <p14:tracePt t="156757" x="6003925" y="3844925"/>
          <p14:tracePt t="156760" x="5997575" y="3844925"/>
          <p14:tracePt t="156761" x="5983288" y="3844925"/>
          <p14:tracePt t="156763" x="5976938" y="3844925"/>
          <p14:tracePt t="156765" x="5969000" y="3844925"/>
          <p14:tracePt t="156767" x="5948363" y="3838575"/>
          <p14:tracePt t="156769" x="5942013" y="3838575"/>
          <p14:tracePt t="156771" x="5921375" y="3838575"/>
          <p14:tracePt t="156773" x="5915025" y="3838575"/>
          <p14:tracePt t="156778" x="5894388" y="3838575"/>
          <p14:tracePt t="156779" x="5888038" y="3838575"/>
          <p14:tracePt t="156781" x="5873750" y="3838575"/>
          <p14:tracePt t="156783" x="5861050" y="3838575"/>
          <p14:tracePt t="156785" x="5853113" y="3838575"/>
          <p14:tracePt t="156787" x="5846763" y="3838575"/>
          <p14:tracePt t="156789" x="5840413" y="3838575"/>
          <p14:tracePt t="156791" x="5819775" y="3838575"/>
          <p14:tracePt t="156794" x="5811838" y="3838575"/>
          <p14:tracePt t="156795" x="5805488" y="3838575"/>
          <p14:tracePt t="156797" x="5799138" y="3838575"/>
          <p14:tracePt t="156799" x="5778500" y="3825875"/>
          <p14:tracePt t="156801" x="5772150" y="3825875"/>
          <p14:tracePt t="156803" x="5764213" y="3825875"/>
          <p14:tracePt t="156805" x="5757863" y="3825875"/>
          <p14:tracePt t="156807" x="5751513" y="3825875"/>
          <p14:tracePt t="156810" x="5743575" y="3825875"/>
          <p14:tracePt t="156811" x="5730875" y="3825875"/>
          <p14:tracePt t="156815" x="5724525" y="3825875"/>
          <p14:tracePt t="156817" x="5716588" y="3825875"/>
          <p14:tracePt t="156819" x="5710238" y="3825875"/>
          <p14:tracePt t="156821" x="5703888" y="3825875"/>
          <p14:tracePt t="156827" x="5695950" y="3825875"/>
          <p14:tracePt t="156827" x="5689600" y="3825875"/>
          <p14:tracePt t="156829" x="5675313" y="3825875"/>
          <p14:tracePt t="156831" x="5668963" y="3825875"/>
          <p14:tracePt t="156833" x="5662613" y="3825875"/>
          <p14:tracePt t="156837" x="5654675" y="3825875"/>
          <p14:tracePt t="156839" x="5648325" y="3825875"/>
          <p14:tracePt t="156841" x="5641975" y="3825875"/>
          <p14:tracePt t="156845" x="5635625" y="3825875"/>
          <p14:tracePt t="156847" x="5627688" y="3825875"/>
          <p14:tracePt t="156849" x="5614988" y="3825875"/>
          <p14:tracePt t="156854" x="5607050" y="3825875"/>
          <p14:tracePt t="156856" x="5600700" y="3825875"/>
          <p14:tracePt t="156860" x="5594350" y="3825875"/>
          <p14:tracePt t="156861" x="5586413" y="3825875"/>
          <p14:tracePt t="156863" x="5580063" y="3825875"/>
          <p14:tracePt t="156867" x="5573713" y="3825875"/>
          <p14:tracePt t="156869" x="5559425" y="3825875"/>
          <p14:tracePt t="156874" x="5553075" y="3825875"/>
          <p14:tracePt t="156878" x="5538788" y="3825875"/>
          <p14:tracePt t="156881" x="5532438" y="3825875"/>
          <p14:tracePt t="156883" x="5526088" y="3825875"/>
          <p14:tracePt t="156888" x="5518150" y="3825875"/>
          <p14:tracePt t="156890" x="5505450" y="3825875"/>
          <p14:tracePt t="156894" x="5499100" y="3825875"/>
          <p14:tracePt t="156895" x="5491163" y="3825875"/>
          <p14:tracePt t="156897" x="5491163" y="3838575"/>
          <p14:tracePt t="156899" x="5484813" y="3838575"/>
          <p14:tracePt t="156901" x="5478463" y="3838575"/>
          <p14:tracePt t="156908" x="5470525" y="3838575"/>
          <p14:tracePt t="156910" x="5464175" y="3844925"/>
          <p14:tracePt t="156913" x="5449888" y="3844925"/>
          <p14:tracePt t="156917" x="5443538" y="3844925"/>
          <p14:tracePt t="156922" x="5437188" y="3844925"/>
          <p14:tracePt t="156927" x="5430838" y="3852863"/>
          <p14:tracePt t="156929" x="5422900" y="3852863"/>
          <p14:tracePt t="156933" x="5416550" y="3852863"/>
          <p14:tracePt t="156939" x="5410200" y="3852863"/>
          <p14:tracePt t="156942" x="5410200" y="3859213"/>
          <p14:tracePt t="156944" x="5402263" y="3859213"/>
          <p14:tracePt t="156947" x="5389563" y="3859213"/>
          <p14:tracePt t="156953" x="5381625" y="3859213"/>
          <p14:tracePt t="156960" x="5375275" y="3859213"/>
          <p14:tracePt t="156965" x="5368925" y="3859213"/>
          <p14:tracePt t="156969" x="5368925" y="3865563"/>
          <p14:tracePt t="156972" x="5360988" y="3865563"/>
          <p14:tracePt t="156977" x="5354638" y="3865563"/>
          <p14:tracePt t="156981" x="5348288" y="3865563"/>
          <p14:tracePt t="156988" x="5334000" y="3865563"/>
          <p14:tracePt t="156993" x="5327650" y="3865563"/>
          <p14:tracePt t="156997" x="5321300" y="3879850"/>
          <p14:tracePt t="157004" x="5313363" y="3879850"/>
          <p14:tracePt t="157008" x="5307013" y="3879850"/>
          <p14:tracePt t="157011" x="5300663" y="3879850"/>
          <p14:tracePt t="157013" x="5300663" y="3886200"/>
          <p14:tracePt t="157015" x="5292725" y="3886200"/>
          <p14:tracePt t="157019" x="5280025" y="3886200"/>
          <p14:tracePt t="157027" x="5273675" y="3886200"/>
          <p14:tracePt t="157033" x="5265738" y="3886200"/>
          <p14:tracePt t="157038" x="5265738" y="3894138"/>
          <p14:tracePt t="157045" x="5259388" y="3894138"/>
          <p14:tracePt t="157057" x="5253038" y="3894138"/>
          <p14:tracePt t="157178" x="5253038" y="3900488"/>
          <p14:tracePt t="157184" x="5253038" y="3906838"/>
          <p14:tracePt t="157190" x="5259388" y="3913188"/>
          <p14:tracePt t="157194" x="5259388" y="3927475"/>
          <p14:tracePt t="157195" x="5273675" y="3927475"/>
          <p14:tracePt t="157199" x="5280025" y="3927475"/>
          <p14:tracePt t="157202" x="5280025" y="3933825"/>
          <p14:tracePt t="157205" x="5286375" y="3933825"/>
          <p14:tracePt t="157208" x="5286375" y="3941763"/>
          <p14:tracePt t="157210" x="5292725" y="3941763"/>
          <p14:tracePt t="157213" x="5300663" y="3948113"/>
          <p14:tracePt t="157217" x="5307013" y="3948113"/>
          <p14:tracePt t="157222" x="5313363" y="3948113"/>
          <p14:tracePt t="157224" x="5327650" y="3954463"/>
          <p14:tracePt t="157227" x="5334000" y="3954463"/>
          <p14:tracePt t="157230" x="5334000" y="3962400"/>
          <p14:tracePt t="157231" x="5341938" y="3962400"/>
          <p14:tracePt t="157236" x="5348288" y="3968750"/>
          <p14:tracePt t="157238" x="5354638" y="3968750"/>
          <p14:tracePt t="157242" x="5360988" y="3975100"/>
          <p14:tracePt t="157246" x="5368925" y="3975100"/>
          <p14:tracePt t="157247" x="5368925" y="3989388"/>
          <p14:tracePt t="157249" x="5375275" y="3989388"/>
          <p14:tracePt t="157254" x="5389563" y="3989388"/>
          <p14:tracePt t="157256" x="5395913" y="3995738"/>
          <p14:tracePt t="157261" x="5402263" y="3995738"/>
          <p14:tracePt t="157263" x="5402263" y="4002088"/>
          <p14:tracePt t="157265" x="5410200" y="4002088"/>
          <p14:tracePt t="157272" x="5416550" y="4010025"/>
          <p14:tracePt t="157274" x="5422900" y="4010025"/>
          <p14:tracePt t="157277" x="5430838" y="4010025"/>
          <p14:tracePt t="157281" x="5443538" y="4016375"/>
          <p14:tracePt t="157286" x="5449888" y="4016375"/>
          <p14:tracePt t="157288" x="5457825" y="4016375"/>
          <p14:tracePt t="157290" x="5457825" y="4022725"/>
          <p14:tracePt t="157292" x="5464175" y="4022725"/>
          <p14:tracePt t="157295" x="5470525" y="4022725"/>
          <p14:tracePt t="157297" x="5478463" y="4030663"/>
          <p14:tracePt t="157302" x="5484813" y="4030663"/>
          <p14:tracePt t="157304" x="5499100" y="4043363"/>
          <p14:tracePt t="157307" x="5505450" y="4043363"/>
          <p14:tracePt t="157310" x="5511800" y="4043363"/>
          <p14:tracePt t="157313" x="5518150" y="4051300"/>
          <p14:tracePt t="157315" x="5526088" y="4051300"/>
          <p14:tracePt t="157319" x="5532438" y="4057650"/>
          <p14:tracePt t="157324" x="5538788" y="4057650"/>
          <p14:tracePt t="157327" x="5553075" y="4057650"/>
          <p14:tracePt t="157329" x="5559425" y="4057650"/>
          <p14:tracePt t="157331" x="5559425" y="4064000"/>
          <p14:tracePt t="157343" x="5580063" y="4070350"/>
          <p14:tracePt t="157345" x="5586413" y="4070350"/>
          <p14:tracePt t="157347" x="5586413" y="4078288"/>
          <p14:tracePt t="157349" x="5594350" y="4078288"/>
          <p14:tracePt t="157351" x="5600700" y="4078288"/>
          <p14:tracePt t="157356" x="5614988" y="4078288"/>
          <p14:tracePt t="157358" x="5621338" y="4078288"/>
          <p14:tracePt t="157361" x="5627688" y="4084638"/>
          <p14:tracePt t="157364" x="5635625" y="4084638"/>
          <p14:tracePt t="157367" x="5641975" y="4084638"/>
          <p14:tracePt t="157370" x="5648325" y="4084638"/>
          <p14:tracePt t="157371" x="5654675" y="4084638"/>
          <p14:tracePt t="157377" x="5675313" y="4084638"/>
          <p14:tracePt t="157381" x="5683250" y="4084638"/>
          <p14:tracePt t="157383" x="5689600" y="4084638"/>
          <p14:tracePt t="157385" x="5695950" y="4084638"/>
          <p14:tracePt t="157387" x="5703888" y="4084638"/>
          <p14:tracePt t="157391" x="5710238" y="4084638"/>
          <p14:tracePt t="157393" x="5724525" y="4084638"/>
          <p14:tracePt t="157395" x="5730875" y="4084638"/>
          <p14:tracePt t="157397" x="5737225" y="4084638"/>
          <p14:tracePt t="157399" x="5743575" y="4084638"/>
          <p14:tracePt t="157401" x="5751513" y="4084638"/>
          <p14:tracePt t="157404" x="5757863" y="4084638"/>
          <p14:tracePt t="157406" x="5764213" y="4084638"/>
          <p14:tracePt t="157410" x="5778500" y="4084638"/>
          <p14:tracePt t="157411" x="5784850" y="4084638"/>
          <p14:tracePt t="157413" x="5792788" y="4084638"/>
          <p14:tracePt t="157415" x="5799138" y="4084638"/>
          <p14:tracePt t="157417" x="5805488" y="4084638"/>
          <p14:tracePt t="157419" x="5811838" y="4084638"/>
          <p14:tracePt t="157423" x="5832475" y="4084638"/>
          <p14:tracePt t="157426" x="5840413" y="4084638"/>
          <p14:tracePt t="157427" x="5846763" y="4084638"/>
          <p14:tracePt t="157429" x="5853113" y="4084638"/>
          <p14:tracePt t="157431" x="5861050" y="4084638"/>
          <p14:tracePt t="157433" x="5867400" y="4084638"/>
          <p14:tracePt t="157435" x="5873750" y="4084638"/>
          <p14:tracePt t="157437" x="5888038" y="4084638"/>
          <p14:tracePt t="157439" x="5894388" y="4084638"/>
          <p14:tracePt t="157441" x="5900738" y="4084638"/>
          <p14:tracePt t="157443" x="5908675" y="4084638"/>
          <p14:tracePt t="157445" x="5915025" y="4084638"/>
          <p14:tracePt t="157447" x="5921375" y="4084638"/>
          <p14:tracePt t="157451" x="5929313" y="4084638"/>
          <p14:tracePt t="157461" x="5976938" y="4084638"/>
          <p14:tracePt t="157463" x="5989638" y="4084638"/>
          <p14:tracePt t="157465" x="5997575" y="4084638"/>
          <p14:tracePt t="157467" x="6003925" y="4084638"/>
          <p14:tracePt t="157469" x="6010275" y="4084638"/>
          <p14:tracePt t="157471" x="6024563" y="4084638"/>
          <p14:tracePt t="157473" x="6030913" y="4084638"/>
          <p14:tracePt t="157476" x="6045200" y="4084638"/>
          <p14:tracePt t="157477" x="6051550" y="4084638"/>
          <p14:tracePt t="157479" x="6057900" y="4084638"/>
          <p14:tracePt t="157482" x="6072188" y="4084638"/>
          <p14:tracePt t="157483" x="6078538" y="4084638"/>
          <p14:tracePt t="157485" x="6092825" y="4084638"/>
          <p14:tracePt t="157487" x="6099175" y="4084638"/>
          <p14:tracePt t="157489" x="6113463" y="4084638"/>
          <p14:tracePt t="157491" x="6119813" y="4084638"/>
          <p14:tracePt t="157493" x="6140450" y="4084638"/>
          <p14:tracePt t="157496" x="6146800" y="4084638"/>
          <p14:tracePt t="157497" x="6154738" y="4084638"/>
          <p14:tracePt t="157499" x="6161088" y="4084638"/>
          <p14:tracePt t="157501" x="6181725" y="4084638"/>
          <p14:tracePt t="157503" x="6188075" y="4084638"/>
          <p14:tracePt t="157505" x="6194425" y="4084638"/>
          <p14:tracePt t="157507" x="6208713" y="4084638"/>
          <p14:tracePt t="157510" x="6215063" y="4084638"/>
          <p14:tracePt t="157511" x="6223000" y="4084638"/>
          <p14:tracePt t="157513" x="6243638" y="4084638"/>
          <p14:tracePt t="157515" x="6249988" y="4084638"/>
          <p14:tracePt t="157517" x="6256338" y="4084638"/>
          <p14:tracePt t="157519" x="6262688" y="4084638"/>
          <p14:tracePt t="157521" x="6283325" y="4084638"/>
          <p14:tracePt t="157524" x="6291263" y="4084638"/>
          <p14:tracePt t="157526" x="6297613" y="4084638"/>
          <p14:tracePt t="157527" x="6303963" y="4084638"/>
          <p14:tracePt t="157529" x="6324600" y="4084638"/>
          <p14:tracePt t="157531" x="6330950" y="4084638"/>
          <p14:tracePt t="157533" x="6338888" y="4084638"/>
          <p14:tracePt t="157535" x="6345238" y="4084638"/>
          <p14:tracePt t="157537" x="6351588" y="4084638"/>
          <p14:tracePt t="157539" x="6359525" y="4084638"/>
          <p14:tracePt t="157542" x="6365875" y="4084638"/>
          <p14:tracePt t="157543" x="6380163" y="4084638"/>
          <p14:tracePt t="157545" x="6386513" y="4084638"/>
          <p14:tracePt t="157547" x="6392863" y="4078288"/>
          <p14:tracePt t="157549" x="6399213" y="4078288"/>
          <p14:tracePt t="157551" x="6407150" y="4078288"/>
          <p14:tracePt t="157553" x="6413500" y="4070350"/>
          <p14:tracePt t="157555" x="6434138" y="4070350"/>
          <p14:tracePt t="157557" x="6440488" y="4064000"/>
          <p14:tracePt t="157560" x="6448425" y="4064000"/>
          <p14:tracePt t="157561" x="6454775" y="4064000"/>
          <p14:tracePt t="157563" x="6461125" y="4057650"/>
          <p14:tracePt t="157565" x="6467475" y="4057650"/>
          <p14:tracePt t="157567" x="6488113" y="4043363"/>
          <p14:tracePt t="157569" x="6496050" y="4037013"/>
          <p14:tracePt t="157571" x="6502400" y="4037013"/>
          <p14:tracePt t="157573" x="6508750" y="4037013"/>
          <p14:tracePt t="157576" x="6523038" y="4030663"/>
          <p14:tracePt t="157578" x="6529388" y="4030663"/>
          <p14:tracePt t="157579" x="6537325" y="4022725"/>
          <p14:tracePt t="157581" x="6543675" y="4022725"/>
          <p14:tracePt t="157583" x="6556375" y="4016375"/>
          <p14:tracePt t="157585" x="6570663" y="4002088"/>
          <p14:tracePt t="157587" x="6577013" y="4002088"/>
          <p14:tracePt t="157589" x="6584950" y="3995738"/>
          <p14:tracePt t="157591" x="6584950" y="3989388"/>
          <p14:tracePt t="157593" x="6591300" y="3989388"/>
          <p14:tracePt t="157595" x="6597650" y="3989388"/>
          <p14:tracePt t="157597" x="6605588" y="3983038"/>
          <p14:tracePt t="157599" x="6611938" y="3983038"/>
          <p14:tracePt t="157603" x="6611938" y="3975100"/>
          <p14:tracePt t="157605" x="6624638" y="3968750"/>
          <p14:tracePt t="157608" x="6632575" y="3968750"/>
          <p14:tracePt t="157612" x="6638925" y="3962400"/>
          <p14:tracePt t="157616" x="6638925" y="3948113"/>
          <p14:tracePt t="157620" x="6645275" y="3941763"/>
          <p14:tracePt t="157622" x="6645275" y="3933825"/>
          <p14:tracePt t="157627" x="6653213" y="3927475"/>
          <p14:tracePt t="157632" x="6653213" y="3921125"/>
          <p14:tracePt t="157636" x="6653213" y="3913188"/>
          <p14:tracePt t="157642" x="6653213" y="3906838"/>
          <p14:tracePt t="157648" x="6653213" y="3900488"/>
          <p14:tracePt t="157654" x="6653213" y="3886200"/>
          <p14:tracePt t="157660" x="6653213" y="3879850"/>
          <p14:tracePt t="157662" x="6645275" y="3879850"/>
          <p14:tracePt t="157666" x="6645275" y="3873500"/>
          <p14:tracePt t="157668" x="6638925" y="3873500"/>
          <p14:tracePt t="157670" x="6638925" y="3865563"/>
          <p14:tracePt t="157672" x="6624638" y="3865563"/>
          <p14:tracePt t="157678" x="6618288" y="3859213"/>
          <p14:tracePt t="157680" x="6611938" y="3859213"/>
          <p14:tracePt t="157682" x="6611938" y="3852863"/>
          <p14:tracePt t="157684" x="6605588" y="3852863"/>
          <p14:tracePt t="157690" x="6597650" y="3852863"/>
          <p14:tracePt t="157691" x="6597650" y="3844925"/>
          <p14:tracePt t="157693" x="6591300" y="3844925"/>
          <p14:tracePt t="157696" x="6584950" y="3832225"/>
          <p14:tracePt t="157697" x="6570663" y="3832225"/>
          <p14:tracePt t="157703" x="6564313" y="3825875"/>
          <p14:tracePt t="157706" x="6556375" y="3825875"/>
          <p14:tracePt t="157709" x="6543675" y="3825875"/>
          <p14:tracePt t="157712" x="6537325" y="3817938"/>
          <p14:tracePt t="157715" x="6529388" y="3817938"/>
          <p14:tracePt t="157718" x="6508750" y="3811588"/>
          <p14:tracePt t="157720" x="6496050" y="3811588"/>
          <p14:tracePt t="157721" x="6488113" y="3805238"/>
          <p14:tracePt t="157724" x="6481763" y="3805238"/>
          <p14:tracePt t="157726" x="6467475" y="3805238"/>
          <p14:tracePt t="157729" x="6448425" y="3797300"/>
          <p14:tracePt t="157731" x="6419850" y="3797300"/>
          <p14:tracePt t="157733" x="6413500" y="3797300"/>
          <p14:tracePt t="157735" x="6392863" y="3797300"/>
          <p14:tracePt t="157737" x="6372225" y="3784600"/>
          <p14:tracePt t="157739" x="6345238" y="3784600"/>
          <p14:tracePt t="157741" x="6330950" y="3784600"/>
          <p14:tracePt t="157744" x="6297613" y="3784600"/>
          <p14:tracePt t="157745" x="6283325" y="3784600"/>
          <p14:tracePt t="157747" x="6249988" y="3784600"/>
          <p14:tracePt t="157749" x="6208713" y="3784600"/>
          <p14:tracePt t="157751" x="6181725" y="3784600"/>
          <p14:tracePt t="157753" x="6154738" y="3784600"/>
          <p14:tracePt t="157755" x="6113463" y="3784600"/>
          <p14:tracePt t="157757" x="6086475" y="3784600"/>
          <p14:tracePt t="157760" x="6051550" y="3784600"/>
          <p14:tracePt t="157762" x="6010275" y="3784600"/>
          <p14:tracePt t="157764" x="5983288" y="3784600"/>
          <p14:tracePt t="157765" x="5956300" y="3776663"/>
          <p14:tracePt t="157767" x="5921375" y="3776663"/>
          <p14:tracePt t="157769" x="5880100" y="3776663"/>
          <p14:tracePt t="157771" x="5853113" y="3776663"/>
          <p14:tracePt t="157773" x="5826125" y="3776663"/>
          <p14:tracePt t="157777" x="5764213" y="3776663"/>
          <p14:tracePt t="157780" x="5751513" y="3776663"/>
          <p14:tracePt t="157781" x="5724525" y="3776663"/>
          <p14:tracePt t="157783" x="5689600" y="3776663"/>
          <p14:tracePt t="157785" x="5662613" y="3776663"/>
          <p14:tracePt t="157787" x="5641975" y="3776663"/>
          <p14:tracePt t="157790" x="5614988" y="3776663"/>
          <p14:tracePt t="157791" x="5586413" y="3776663"/>
          <p14:tracePt t="157794" x="5567363" y="3776663"/>
          <p14:tracePt t="157795" x="5553075" y="3776663"/>
          <p14:tracePt t="157798" x="5526088" y="3776663"/>
          <p14:tracePt t="157799" x="5505450" y="3776663"/>
          <p14:tracePt t="157801" x="5484813" y="3776663"/>
          <p14:tracePt t="157803" x="5457825" y="3776663"/>
          <p14:tracePt t="157805" x="5443538" y="3776663"/>
          <p14:tracePt t="157807" x="5422900" y="3776663"/>
          <p14:tracePt t="157810" x="5402263" y="3776663"/>
          <p14:tracePt t="157812" x="5375275" y="3776663"/>
          <p14:tracePt t="157813" x="5360988" y="3776663"/>
          <p14:tracePt t="157815" x="5341938" y="3776663"/>
          <p14:tracePt t="157817" x="5334000" y="3770313"/>
          <p14:tracePt t="157820" x="5321300" y="3770313"/>
          <p14:tracePt t="157821" x="5300663" y="3770313"/>
          <p14:tracePt t="157824" x="5292725" y="3770313"/>
          <p14:tracePt t="157826" x="5273675" y="3770313"/>
          <p14:tracePt t="157828" x="5265738" y="3770313"/>
          <p14:tracePt t="157829" x="5253038" y="3770313"/>
          <p14:tracePt t="157831" x="5245100" y="3770313"/>
          <p14:tracePt t="157833" x="5224463" y="3770313"/>
          <p14:tracePt t="157837" x="5211763" y="3770313"/>
          <p14:tracePt t="157839" x="5205413" y="3770313"/>
          <p14:tracePt t="157844" x="5184775" y="3770313"/>
          <p14:tracePt t="157847" x="5176838" y="3776663"/>
          <p14:tracePt t="157849" x="5170488" y="3776663"/>
          <p14:tracePt t="157853" x="5164138" y="3776663"/>
          <p14:tracePt t="157858" x="5149850" y="3776663"/>
          <p14:tracePt t="157860" x="5149850" y="3790950"/>
          <p14:tracePt t="157863" x="5143500" y="3790950"/>
          <p14:tracePt t="157867" x="5143500" y="3797300"/>
          <p14:tracePt t="157883" x="5135563" y="3797300"/>
          <p14:tracePt t="157885" x="5135563" y="3805238"/>
          <p14:tracePt t="157894" x="5135563" y="3811588"/>
          <p14:tracePt t="157900" x="5135563" y="3817938"/>
          <p14:tracePt t="157903" x="5135563" y="3825875"/>
          <p14:tracePt t="157911" x="5135563" y="3832225"/>
          <p14:tracePt t="157915" x="5129213" y="3832225"/>
          <p14:tracePt t="157917" x="5129213" y="3844925"/>
          <p14:tracePt t="157921" x="5129213" y="3852863"/>
          <p14:tracePt t="157927" x="5129213" y="3859213"/>
          <p14:tracePt t="157932" x="5122863" y="3865563"/>
          <p14:tracePt t="157935" x="5122863" y="3873500"/>
          <p14:tracePt t="157940" x="5122863" y="3879850"/>
          <p14:tracePt t="157942" x="5116513" y="3886200"/>
          <p14:tracePt t="157945" x="5116513" y="3900488"/>
          <p14:tracePt t="157949" x="5116513" y="3906838"/>
          <p14:tracePt t="157952" x="5108575" y="3906838"/>
          <p14:tracePt t="157953" x="5108575" y="3913188"/>
          <p14:tracePt t="157958" x="5108575" y="3921125"/>
          <p14:tracePt t="157960" x="5108575" y="3927475"/>
          <p14:tracePt t="157963" x="5108575" y="3933825"/>
          <p14:tracePt t="157965" x="5095875" y="3933825"/>
          <p14:tracePt t="157970" x="5095875" y="3941763"/>
          <p14:tracePt t="157972" x="5095875" y="3954463"/>
          <p14:tracePt t="157977" x="5095875" y="3962400"/>
          <p14:tracePt t="157981" x="5095875" y="3968750"/>
          <p14:tracePt t="157986" x="5095875" y="3975100"/>
          <p14:tracePt t="157992" x="5095875" y="3983038"/>
          <p14:tracePt t="157996" x="5095875" y="3989388"/>
          <p14:tracePt t="158000" x="5095875" y="3995738"/>
          <p14:tracePt t="158004" x="5095875" y="4002088"/>
          <p14:tracePt t="158006" x="5108575" y="4002088"/>
          <p14:tracePt t="158007" x="5108575" y="4016375"/>
          <p14:tracePt t="158010" x="5116513" y="4016375"/>
          <p14:tracePt t="158011" x="5116513" y="4022725"/>
          <p14:tracePt t="158013" x="5116513" y="4030663"/>
          <p14:tracePt t="158016" x="5122863" y="4030663"/>
          <p14:tracePt t="158017" x="5129213" y="4037013"/>
          <p14:tracePt t="158022" x="5135563" y="4043363"/>
          <p14:tracePt t="158026" x="5149850" y="4043363"/>
          <p14:tracePt t="158027" x="5156200" y="4051300"/>
          <p14:tracePt t="158031" x="5164138" y="4057650"/>
          <p14:tracePt t="158036" x="5170488" y="4057650"/>
          <p14:tracePt t="158038" x="5176838" y="4070350"/>
          <p14:tracePt t="158042" x="5184775" y="4078288"/>
          <p14:tracePt t="158043" x="5191125" y="4078288"/>
          <p14:tracePt t="158045" x="5197475" y="4078288"/>
          <p14:tracePt t="158047" x="5211763" y="4084638"/>
          <p14:tracePt t="158051" x="5218113" y="4084638"/>
          <p14:tracePt t="158053" x="5224463" y="4090988"/>
          <p14:tracePt t="158055" x="5232400" y="4090988"/>
          <p14:tracePt t="158057" x="5238750" y="4090988"/>
          <p14:tracePt t="158060" x="5245100" y="4090988"/>
          <p14:tracePt t="158062" x="5253038" y="4090988"/>
          <p14:tracePt t="158063" x="5265738" y="4098925"/>
          <p14:tracePt t="158065" x="5273675" y="4098925"/>
          <p14:tracePt t="158067" x="5286375" y="4098925"/>
          <p14:tracePt t="158069" x="5292725" y="4105275"/>
          <p14:tracePt t="158071" x="5313363" y="4105275"/>
          <p14:tracePt t="158073" x="5321300" y="4105275"/>
          <p14:tracePt t="158077" x="5334000" y="4105275"/>
          <p14:tracePt t="158078" x="5341938" y="4105275"/>
          <p14:tracePt t="158079" x="5360988" y="4105275"/>
          <p14:tracePt t="158083" x="5375275" y="4105275"/>
          <p14:tracePt t="158086" x="5402263" y="4105275"/>
          <p14:tracePt t="158088" x="5416550" y="4105275"/>
          <p14:tracePt t="158093" x="5437188" y="4105275"/>
          <p14:tracePt t="158098" x="5505450" y="4105275"/>
          <p14:tracePt t="158101" x="5526088" y="4105275"/>
          <p14:tracePt t="158102" x="5538788" y="4105275"/>
          <p14:tracePt t="158104" x="5559425" y="4105275"/>
          <p14:tracePt t="158105" x="5580063" y="4105275"/>
          <p14:tracePt t="158107" x="5594350" y="4105275"/>
          <p14:tracePt t="158110" x="5614988" y="4105275"/>
          <p14:tracePt t="158111" x="5641975" y="4105275"/>
          <p14:tracePt t="158114" x="5654675" y="4105275"/>
          <p14:tracePt t="158115" x="5675313" y="4105275"/>
          <p14:tracePt t="158117" x="5695950" y="4105275"/>
          <p14:tracePt t="158120" x="5710238" y="4105275"/>
          <p14:tracePt t="158122" x="5730875" y="4105275"/>
          <p14:tracePt t="158124" x="5757863" y="4105275"/>
          <p14:tracePt t="158126" x="5778500" y="4105275"/>
          <p14:tracePt t="158127" x="5792788" y="4105275"/>
          <p14:tracePt t="158129" x="5811838" y="4105275"/>
          <p14:tracePt t="158131" x="5826125" y="4105275"/>
          <p14:tracePt t="158133" x="5846763" y="4090988"/>
          <p14:tracePt t="158136" x="5853113" y="4090988"/>
          <p14:tracePt t="158138" x="5873750" y="4090988"/>
          <p14:tracePt t="158139" x="5888038" y="4090988"/>
          <p14:tracePt t="158141" x="5908675" y="4084638"/>
          <p14:tracePt t="158143" x="5921375" y="4084638"/>
          <p14:tracePt t="158145" x="5942013" y="4084638"/>
          <p14:tracePt t="158147" x="5948363" y="4084638"/>
          <p14:tracePt t="158149" x="5969000" y="4078288"/>
          <p14:tracePt t="158151" x="5983288" y="4078288"/>
          <p14:tracePt t="158153" x="5989638" y="4078288"/>
          <p14:tracePt t="158155" x="6010275" y="4078288"/>
          <p14:tracePt t="158157" x="6018213" y="4078288"/>
          <p14:tracePt t="158159" x="6024563" y="4070350"/>
          <p14:tracePt t="158161" x="6037263" y="4070350"/>
          <p14:tracePt t="158163" x="6051550" y="4064000"/>
          <p14:tracePt t="158165" x="6057900" y="4064000"/>
          <p14:tracePt t="158167" x="6072188" y="4064000"/>
          <p14:tracePt t="158169" x="6078538" y="4064000"/>
          <p14:tracePt t="158171" x="6086475" y="4051300"/>
          <p14:tracePt t="158174" x="6099175" y="4051300"/>
          <p14:tracePt t="158176" x="6105525" y="4051300"/>
          <p14:tracePt t="158178" x="6113463" y="4051300"/>
          <p14:tracePt t="158179" x="6119813" y="4051300"/>
          <p14:tracePt t="158181" x="6126163" y="4051300"/>
          <p14:tracePt t="158183" x="6134100" y="4051300"/>
          <p14:tracePt t="158186" x="6140450" y="4051300"/>
          <p14:tracePt t="158187" x="6154738" y="4051300"/>
          <p14:tracePt t="158190" x="6161088" y="4051300"/>
          <p14:tracePt t="158192" x="6167438" y="4051300"/>
          <p14:tracePt t="158194" x="6173788" y="4043363"/>
          <p14:tracePt t="158196" x="6181725" y="4043363"/>
          <p14:tracePt t="158197" x="6188075" y="4043363"/>
          <p14:tracePt t="158199" x="6194425" y="4043363"/>
          <p14:tracePt t="158201" x="6208713" y="4043363"/>
          <p14:tracePt t="158203" x="6215063" y="4043363"/>
          <p14:tracePt t="158205" x="6223000" y="4043363"/>
          <p14:tracePt t="158207" x="6229350" y="4043363"/>
          <p14:tracePt t="158210" x="6235700" y="4043363"/>
          <p14:tracePt t="158211" x="6243638" y="4043363"/>
          <p14:tracePt t="158213" x="6249988" y="4043363"/>
          <p14:tracePt t="158215" x="6256338" y="4043363"/>
          <p14:tracePt t="158217" x="6270625" y="4043363"/>
          <p14:tracePt t="158219" x="6276975" y="4043363"/>
          <p14:tracePt t="158221" x="6283325" y="4043363"/>
          <p14:tracePt t="158224" x="6291263" y="4043363"/>
          <p14:tracePt t="158225" x="6297613" y="4043363"/>
          <p14:tracePt t="158228" x="6303963" y="4043363"/>
          <p14:tracePt t="158229" x="6311900" y="4043363"/>
          <p14:tracePt t="158232" x="6324600" y="4043363"/>
          <p14:tracePt t="158233" x="6330950" y="4043363"/>
          <p14:tracePt t="158235" x="6338888" y="4043363"/>
          <p14:tracePt t="158237" x="6345238" y="4043363"/>
          <p14:tracePt t="158240" x="6351588" y="4043363"/>
          <p14:tracePt t="158243" x="6359525" y="4043363"/>
          <p14:tracePt t="158246" x="6365875" y="4043363"/>
          <p14:tracePt t="158247" x="6380163" y="4043363"/>
          <p14:tracePt t="158249" x="6386513" y="4043363"/>
          <p14:tracePt t="158252" x="6392863" y="4037013"/>
          <p14:tracePt t="158256" x="6407150" y="4037013"/>
          <p14:tracePt t="158261" x="6413500" y="4037013"/>
          <p14:tracePt t="158264" x="6427788" y="4037013"/>
          <p14:tracePt t="158265" x="6434138" y="4030663"/>
          <p14:tracePt t="158270" x="6440488" y="4030663"/>
          <p14:tracePt t="158272" x="6448425" y="4030663"/>
          <p14:tracePt t="158276" x="6454775" y="4030663"/>
          <p14:tracePt t="158279" x="6461125" y="4030663"/>
          <p14:tracePt t="158286" x="6467475" y="4030663"/>
          <p14:tracePt t="158290" x="6475413" y="4022725"/>
          <p14:tracePt t="158297" x="6488113" y="4022725"/>
          <p14:tracePt t="158306" x="6496050" y="4016375"/>
          <p14:tracePt t="158320" x="6502400" y="4016375"/>
          <p14:tracePt t="158327" x="6502400" y="4010025"/>
          <p14:tracePt t="158342" x="6508750" y="3995738"/>
          <p14:tracePt t="158357" x="6508750" y="3989388"/>
          <p14:tracePt t="158364" x="6508750" y="3983038"/>
          <p14:tracePt t="158370" x="6508750" y="3975100"/>
          <p14:tracePt t="158377" x="6508750" y="3968750"/>
          <p14:tracePt t="158384" x="6508750" y="3962400"/>
          <p14:tracePt t="158385" x="6508750" y="3954463"/>
          <p14:tracePt t="158390" x="6508750" y="3941763"/>
          <p14:tracePt t="158391" x="6502400" y="3941763"/>
          <p14:tracePt t="158396" x="6502400" y="3933825"/>
          <p14:tracePt t="158400" x="6488113" y="3927475"/>
          <p14:tracePt t="158401" x="6488113" y="3921125"/>
          <p14:tracePt t="158407" x="6481763" y="3913188"/>
          <p14:tracePt t="158410" x="6475413" y="3906838"/>
          <p14:tracePt t="158414" x="6467475" y="3900488"/>
          <p14:tracePt t="158416" x="6467475" y="3894138"/>
          <p14:tracePt t="158418" x="6461125" y="3894138"/>
          <p14:tracePt t="158419" x="6461125" y="3879850"/>
          <p14:tracePt t="158421" x="6454775" y="3873500"/>
          <p14:tracePt t="158427" x="6448425" y="3865563"/>
          <p14:tracePt t="158430" x="6440488" y="3859213"/>
          <p14:tracePt t="158431" x="6427788" y="3852863"/>
          <p14:tracePt t="158435" x="6419850" y="3844925"/>
          <p14:tracePt t="158439" x="6413500" y="3844925"/>
          <p14:tracePt t="158442" x="6413500" y="3838575"/>
          <p14:tracePt t="158444" x="6407150" y="3838575"/>
          <p14:tracePt t="158445" x="6407150" y="3825875"/>
          <p14:tracePt t="158462" x="6365875" y="3811588"/>
          <p14:tracePt t="158463" x="6359525" y="3811588"/>
          <p14:tracePt t="158465" x="6351588" y="3805238"/>
          <p14:tracePt t="158467" x="6351588" y="3797300"/>
          <p14:tracePt t="158469" x="6345238" y="3797300"/>
          <p14:tracePt t="158472" x="6338888" y="3797300"/>
          <p14:tracePt t="158474" x="6330950" y="3790950"/>
          <p14:tracePt t="158477" x="6318250" y="3790950"/>
          <p14:tracePt t="158478" x="6311900" y="3790950"/>
          <p14:tracePt t="158479" x="6303963" y="3784600"/>
          <p14:tracePt t="158482" x="6297613" y="3784600"/>
          <p14:tracePt t="158483" x="6283325" y="3784600"/>
          <p14:tracePt t="158485" x="6270625" y="3784600"/>
          <p14:tracePt t="158487" x="6262688" y="3770313"/>
          <p14:tracePt t="158489" x="6256338" y="3770313"/>
          <p14:tracePt t="158492" x="6243638" y="3770313"/>
          <p14:tracePt t="158494" x="6223000" y="3770313"/>
          <p14:tracePt t="158496" x="6215063" y="3763963"/>
          <p14:tracePt t="158497" x="6208713" y="3763963"/>
          <p14:tracePt t="158499" x="6181725" y="3763963"/>
          <p14:tracePt t="158502" x="6173788" y="3763963"/>
          <p14:tracePt t="158509" x="6119813" y="3763963"/>
          <p14:tracePt t="158514" x="6072188" y="3763963"/>
          <p14:tracePt t="158517" x="6037263" y="3763963"/>
          <p14:tracePt t="158518" x="6024563" y="3763963"/>
          <p14:tracePt t="158520" x="6003925" y="3763963"/>
          <p14:tracePt t="158521" x="5976938" y="3763963"/>
          <p14:tracePt t="158524" x="5962650" y="3763963"/>
          <p14:tracePt t="158527" x="5929313" y="3763963"/>
          <p14:tracePt t="158528" x="5915025" y="3763963"/>
          <p14:tracePt t="158530" x="5894388" y="3763963"/>
          <p14:tracePt t="158531" x="5880100" y="3763963"/>
          <p14:tracePt t="158533" x="5846763" y="3763963"/>
          <p14:tracePt t="158535" x="5832475" y="3763963"/>
          <p14:tracePt t="158537" x="5811838" y="3763963"/>
          <p14:tracePt t="158539" x="5784850" y="3763963"/>
          <p14:tracePt t="158541" x="5764213" y="3776663"/>
          <p14:tracePt t="158543" x="5751513" y="3776663"/>
          <p14:tracePt t="158545" x="5716588" y="3776663"/>
          <p14:tracePt t="158547" x="5703888" y="3776663"/>
          <p14:tracePt t="158549" x="5683250" y="3790950"/>
          <p14:tracePt t="158551" x="5654675" y="3790950"/>
          <p14:tracePt t="158553" x="5635625" y="3790950"/>
          <p14:tracePt t="158555" x="5621338" y="3790950"/>
          <p14:tracePt t="158557" x="5600700" y="3790950"/>
          <p14:tracePt t="158560" x="5580063" y="3797300"/>
          <p14:tracePt t="158561" x="5567363" y="3797300"/>
          <p14:tracePt t="158563" x="5546725" y="3797300"/>
          <p14:tracePt t="158565" x="5526088" y="3805238"/>
          <p14:tracePt t="158567" x="5511800" y="3805238"/>
          <p14:tracePt t="158569" x="5491163" y="3805238"/>
          <p14:tracePt t="158571" x="5478463" y="3817938"/>
          <p14:tracePt t="158573" x="5457825" y="3817938"/>
          <p14:tracePt t="158576" x="5449888" y="3817938"/>
          <p14:tracePt t="158578" x="5443538" y="3825875"/>
          <p14:tracePt t="158579" x="5422900" y="3825875"/>
          <p14:tracePt t="158581" x="5410200" y="3832225"/>
          <p14:tracePt t="158583" x="5395913" y="3832225"/>
          <p14:tracePt t="158585" x="5389563" y="3838575"/>
          <p14:tracePt t="158587" x="5375275" y="3838575"/>
          <p14:tracePt t="158589" x="5368925" y="3844925"/>
          <p14:tracePt t="158591" x="5348288" y="3844925"/>
          <p14:tracePt t="158594" x="5341938" y="3859213"/>
          <p14:tracePt t="158595" x="5334000" y="3859213"/>
          <p14:tracePt t="158597" x="5327650" y="3865563"/>
          <p14:tracePt t="158599" x="5313363" y="3865563"/>
          <p14:tracePt t="158601" x="5313363" y="3873500"/>
          <p14:tracePt t="158603" x="5300663" y="3873500"/>
          <p14:tracePt t="158605" x="5292725" y="3879850"/>
          <p14:tracePt t="158607" x="5286375" y="3879850"/>
          <p14:tracePt t="158609" x="5280025" y="3886200"/>
          <p14:tracePt t="158611" x="5273675" y="3886200"/>
          <p14:tracePt t="158616" x="5265738" y="3894138"/>
          <p14:tracePt t="158619" x="5259388" y="3900488"/>
          <p14:tracePt t="158623" x="5245100" y="3906838"/>
          <p14:tracePt t="158629" x="5238750" y="3921125"/>
          <p14:tracePt t="158633" x="5238750" y="3927475"/>
          <p14:tracePt t="158638" x="5232400" y="3927475"/>
          <p14:tracePt t="158640" x="5232400" y="3933825"/>
          <p14:tracePt t="158644" x="5232400" y="3941763"/>
          <p14:tracePt t="158645" x="5232400" y="3948113"/>
          <p14:tracePt t="158649" x="5224463" y="3954463"/>
          <p14:tracePt t="158654" x="5224463" y="3962400"/>
          <p14:tracePt t="158658" x="5224463" y="3975100"/>
          <p14:tracePt t="158661" x="5224463" y="3983038"/>
          <p14:tracePt t="158665" x="5224463" y="3989388"/>
          <p14:tracePt t="158667" x="5224463" y="3995738"/>
          <p14:tracePt t="158672" x="5224463" y="4002088"/>
          <p14:tracePt t="158674" x="5224463" y="4010025"/>
          <p14:tracePt t="158677" x="5224463" y="4016375"/>
          <p14:tracePt t="158680" x="5224463" y="4030663"/>
          <p14:tracePt t="158683" x="5238750" y="4037013"/>
          <p14:tracePt t="158686" x="5238750" y="4043363"/>
          <p14:tracePt t="158688" x="5238750" y="4051300"/>
          <p14:tracePt t="158690" x="5245100" y="4051300"/>
          <p14:tracePt t="158692" x="5245100" y="4057650"/>
          <p14:tracePt t="158694" x="5253038" y="4057650"/>
          <p14:tracePt t="158695" x="5253038" y="4064000"/>
          <p14:tracePt t="158697" x="5259388" y="4078288"/>
          <p14:tracePt t="158699" x="5259388" y="4084638"/>
          <p14:tracePt t="158702" x="5265738" y="4084638"/>
          <p14:tracePt t="158704" x="5265738" y="4090988"/>
          <p14:tracePt t="158706" x="5273675" y="4090988"/>
          <p14:tracePt t="158708" x="5280025" y="4098925"/>
          <p14:tracePt t="158710" x="5280025" y="4105275"/>
          <p14:tracePt t="158711" x="5286375" y="4105275"/>
          <p14:tracePt t="158713" x="5300663" y="4111625"/>
          <p14:tracePt t="158715" x="5307013" y="4119563"/>
          <p14:tracePt t="158717" x="5313363" y="4119563"/>
          <p14:tracePt t="158719" x="5321300" y="4125913"/>
          <p14:tracePt t="158721" x="5327650" y="4125913"/>
          <p14:tracePt t="158724" x="5334000" y="4138613"/>
          <p14:tracePt t="158726" x="5341938" y="4138613"/>
          <p14:tracePt t="158728" x="5354638" y="4146550"/>
          <p14:tracePt t="158729" x="5360988" y="4152900"/>
          <p14:tracePt t="158733" x="5375275" y="4152900"/>
          <p14:tracePt t="158735" x="5381625" y="4159250"/>
          <p14:tracePt t="158738" x="5410200" y="4167188"/>
          <p14:tracePt t="158742" x="5437188" y="4179888"/>
          <p14:tracePt t="158747" x="5457825" y="4179888"/>
          <p14:tracePt t="158753" x="5499100" y="4187825"/>
          <p14:tracePt t="158754" x="5518150" y="4187825"/>
          <p14:tracePt t="158755" x="5532438" y="4187825"/>
          <p14:tracePt t="158757" x="5553075" y="4187825"/>
          <p14:tracePt t="158760" x="5567363" y="4187825"/>
          <p14:tracePt t="158762" x="5586413" y="4187825"/>
          <p14:tracePt t="158763" x="5607050" y="4187825"/>
          <p14:tracePt t="158765" x="5621338" y="4187825"/>
          <p14:tracePt t="158767" x="5641975" y="4187825"/>
          <p14:tracePt t="158769" x="5668963" y="4187825"/>
          <p14:tracePt t="158771" x="5689600" y="4187825"/>
          <p14:tracePt t="158773" x="5703888" y="4187825"/>
          <p14:tracePt t="158776" x="5724525" y="4187825"/>
          <p14:tracePt t="158777" x="5737225" y="4187825"/>
          <p14:tracePt t="158780" x="5757863" y="4187825"/>
          <p14:tracePt t="158781" x="5772150" y="4187825"/>
          <p14:tracePt t="158783" x="5805488" y="4187825"/>
          <p14:tracePt t="158785" x="5819775" y="4187825"/>
          <p14:tracePt t="158787" x="5840413" y="4187825"/>
          <p14:tracePt t="158789" x="5853113" y="4187825"/>
          <p14:tracePt t="158791" x="5873750" y="4187825"/>
          <p14:tracePt t="158794" x="5900738" y="4187825"/>
          <p14:tracePt t="158796" x="5921375" y="4187825"/>
          <p14:tracePt t="158797" x="5935663" y="4187825"/>
          <p14:tracePt t="158799" x="5956300" y="4187825"/>
          <p14:tracePt t="158801" x="5983288" y="4187825"/>
          <p14:tracePt t="158803" x="6003925" y="4187825"/>
          <p14:tracePt t="158805" x="6018213" y="4187825"/>
          <p14:tracePt t="158807" x="6037263" y="4187825"/>
          <p14:tracePt t="158810" x="6045200" y="4173538"/>
          <p14:tracePt t="158811" x="6065838" y="4173538"/>
          <p14:tracePt t="158814" x="6078538" y="4167188"/>
          <p14:tracePt t="158815" x="6099175" y="4167188"/>
          <p14:tracePt t="158817" x="6105525" y="4167188"/>
          <p14:tracePt t="158820" x="6113463" y="4152900"/>
          <p14:tracePt t="158821" x="6134100" y="4146550"/>
          <p14:tracePt t="158823" x="6140450" y="4146550"/>
          <p14:tracePt t="158826" x="6154738" y="4138613"/>
          <p14:tracePt t="158830" x="6173788" y="4138613"/>
          <p14:tracePt t="158831" x="6181725" y="4132263"/>
          <p14:tracePt t="158833" x="6188075" y="4125913"/>
          <p14:tracePt t="158835" x="6194425" y="4125913"/>
          <p14:tracePt t="158837" x="6202363" y="4119563"/>
          <p14:tracePt t="158840" x="6215063" y="4119563"/>
          <p14:tracePt t="158841" x="6223000" y="4105275"/>
          <p14:tracePt t="158843" x="6229350" y="4105275"/>
          <p14:tracePt t="158845" x="6229350" y="4098925"/>
          <p14:tracePt t="158847" x="6235700" y="4090988"/>
          <p14:tracePt t="158849" x="6243638" y="4090988"/>
          <p14:tracePt t="158851" x="6243638" y="4084638"/>
          <p14:tracePt t="158853" x="6249988" y="4084638"/>
          <p14:tracePt t="158855" x="6249988" y="4078288"/>
          <p14:tracePt t="158857" x="6256338" y="4070350"/>
          <p14:tracePt t="158859" x="6270625" y="4070350"/>
          <p14:tracePt t="158861" x="6276975" y="4064000"/>
          <p14:tracePt t="158863" x="6276975" y="4051300"/>
          <p14:tracePt t="158865" x="6283325" y="4051300"/>
          <p14:tracePt t="158867" x="6283325" y="4043363"/>
          <p14:tracePt t="158869" x="6283325" y="4037013"/>
          <p14:tracePt t="158872" x="6291263" y="4030663"/>
          <p14:tracePt t="158876" x="6291263" y="4022725"/>
          <p14:tracePt t="158877" x="6297613" y="4016375"/>
          <p14:tracePt t="158883" x="6297613" y="4010025"/>
          <p14:tracePt t="158886" x="6303963" y="3995738"/>
          <p14:tracePt t="158890" x="6303963" y="3989388"/>
          <p14:tracePt t="158894" x="6311900" y="3989388"/>
          <p14:tracePt t="158895" x="6311900" y="3983038"/>
          <p14:tracePt t="158899" x="6311900" y="3975100"/>
          <p14:tracePt t="158905" x="6311900" y="3968750"/>
          <p14:tracePt t="158913" x="6324600" y="3962400"/>
          <p14:tracePt t="158919" x="6324600" y="3954463"/>
          <p14:tracePt t="158930" x="6324600" y="3941763"/>
          <p14:tracePt t="158936" x="6330950" y="3941763"/>
          <p14:tracePt t="158954" x="6330950" y="3933825"/>
          <p14:tracePt t="158998" x="6330950" y="3927475"/>
          <p14:tracePt t="159000" x="6318250" y="3927475"/>
          <p14:tracePt t="159004" x="6311900" y="3927475"/>
          <p14:tracePt t="159006" x="6311900" y="3921125"/>
          <p14:tracePt t="159010" x="6303963" y="3921125"/>
          <p14:tracePt t="159014" x="6297613" y="3921125"/>
          <p14:tracePt t="159015" x="6297613" y="3913188"/>
          <p14:tracePt t="159017" x="6291263" y="3913188"/>
          <p14:tracePt t="159022" x="6283325" y="3906838"/>
          <p14:tracePt t="159024" x="6270625" y="3906838"/>
          <p14:tracePt t="159026" x="6262688" y="3906838"/>
          <p14:tracePt t="159028" x="6256338" y="3906838"/>
          <p14:tracePt t="159029" x="6249988" y="3906838"/>
          <p14:tracePt t="159031" x="6243638" y="3900488"/>
          <p14:tracePt t="159033" x="6235700" y="3900488"/>
          <p14:tracePt t="159035" x="6229350" y="3900488"/>
          <p14:tracePt t="159037" x="6215063" y="3900488"/>
          <p14:tracePt t="159040" x="6202363" y="3900488"/>
          <p14:tracePt t="159041" x="6194425" y="3894138"/>
          <p14:tracePt t="159044" x="6188075" y="3894138"/>
          <p14:tracePt t="159045" x="6167438" y="3894138"/>
          <p14:tracePt t="159047" x="6161088" y="3894138"/>
          <p14:tracePt t="159049" x="6146800" y="3894138"/>
          <p14:tracePt t="159052" x="6126163" y="3894138"/>
          <p14:tracePt t="159054" x="6119813" y="3894138"/>
          <p14:tracePt t="159056" x="6105525" y="3879850"/>
          <p14:tracePt t="159058" x="6086475" y="3879850"/>
          <p14:tracePt t="159060" x="6065838" y="3879850"/>
          <p14:tracePt t="159062" x="6051550" y="3873500"/>
          <p14:tracePt t="159064" x="6018213" y="3873500"/>
          <p14:tracePt t="159065" x="6003925" y="3873500"/>
          <p14:tracePt t="159067" x="5983288" y="3873500"/>
          <p14:tracePt t="159069" x="5969000" y="3873500"/>
          <p14:tracePt t="159071" x="5942013" y="3873500"/>
          <p14:tracePt t="159074" x="5921375" y="3873500"/>
          <p14:tracePt t="159076" x="5894388" y="3873500"/>
          <p14:tracePt t="159078" x="5873750" y="3873500"/>
          <p14:tracePt t="159079" x="5861050" y="3873500"/>
          <p14:tracePt t="159081" x="5840413" y="3865563"/>
          <p14:tracePt t="159083" x="5819775" y="3865563"/>
          <p14:tracePt t="159085" x="5805488" y="3865563"/>
          <p14:tracePt t="159087" x="5784850" y="3865563"/>
          <p14:tracePt t="159089" x="5772150" y="3865563"/>
          <p14:tracePt t="159092" x="5751513" y="3865563"/>
          <p14:tracePt t="159094" x="5743575" y="3865563"/>
          <p14:tracePt t="159095" x="5730875" y="3865563"/>
          <p14:tracePt t="159098" x="5716588" y="3865563"/>
          <p14:tracePt t="159099" x="5710238" y="3865563"/>
          <p14:tracePt t="159102" x="5703888" y="3865563"/>
          <p14:tracePt t="159104" x="5689600" y="3865563"/>
          <p14:tracePt t="159108" x="5668963" y="3865563"/>
          <p14:tracePt t="159112" x="5662613" y="3865563"/>
          <p14:tracePt t="159116" x="5654675" y="3865563"/>
          <p14:tracePt t="159117" x="5648325" y="3865563"/>
          <p14:tracePt t="159124" x="5641975" y="3865563"/>
          <p14:tracePt t="159128" x="5627688" y="3865563"/>
          <p14:tracePt t="159145" x="5621338" y="3865563"/>
          <p14:tracePt t="159147" x="5621338" y="3873500"/>
          <p14:tracePt t="159160" x="5621338" y="3879850"/>
          <p14:tracePt t="159165" x="5621338" y="3886200"/>
          <p14:tracePt t="159170" x="5621338" y="3894138"/>
          <p14:tracePt t="159174" x="5621338" y="3900488"/>
          <p14:tracePt t="159179" x="5621338" y="3913188"/>
          <p14:tracePt t="159181" x="5621338" y="3921125"/>
          <p14:tracePt t="159186" x="5635625" y="3927475"/>
          <p14:tracePt t="159187" x="5635625" y="3933825"/>
          <p14:tracePt t="159190" x="5635625" y="3941763"/>
          <p14:tracePt t="159191" x="5641975" y="3941763"/>
          <p14:tracePt t="159193" x="5641975" y="3948113"/>
          <p14:tracePt t="159195" x="5648325" y="3962400"/>
          <p14:tracePt t="159197" x="5654675" y="3968750"/>
          <p14:tracePt t="159199" x="5662613" y="3968750"/>
          <p14:tracePt t="159202" x="5662613" y="3975100"/>
          <p14:tracePt t="159204" x="5683250" y="3983038"/>
          <p14:tracePt t="159206" x="5689600" y="3989388"/>
          <p14:tracePt t="159208" x="5695950" y="3995738"/>
          <p14:tracePt t="159209" x="5703888" y="3995738"/>
          <p14:tracePt t="159211" x="5724525" y="4010025"/>
          <p14:tracePt t="159213" x="5730875" y="4016375"/>
          <p14:tracePt t="159215" x="5743575" y="4022725"/>
          <p14:tracePt t="159217" x="5764213" y="4030663"/>
          <p14:tracePt t="159219" x="5772150" y="4043363"/>
          <p14:tracePt t="159222" x="5792788" y="4043363"/>
          <p14:tracePt t="159224" x="5805488" y="4051300"/>
          <p14:tracePt t="159226" x="5826125" y="4057650"/>
          <p14:tracePt t="159227" x="5861050" y="4070350"/>
          <p14:tracePt t="159229" x="5873750" y="4070350"/>
          <p14:tracePt t="159231" x="5894388" y="4078288"/>
          <p14:tracePt t="159233" x="5921375" y="4090988"/>
          <p14:tracePt t="159235" x="5942013" y="4098925"/>
          <p14:tracePt t="159237" x="5962650" y="4098925"/>
          <p14:tracePt t="159239" x="5989638" y="4098925"/>
          <p14:tracePt t="159242" x="6010275" y="4105275"/>
          <p14:tracePt t="159243" x="6037263" y="4105275"/>
          <p14:tracePt t="159245" x="6065838" y="4105275"/>
          <p14:tracePt t="159247" x="6086475" y="4105275"/>
          <p14:tracePt t="159249" x="6099175" y="4105275"/>
          <p14:tracePt t="159251" x="6134100" y="4119563"/>
          <p14:tracePt t="159253" x="6161088" y="4119563"/>
          <p14:tracePt t="159256" x="6173788" y="4119563"/>
          <p14:tracePt t="159258" x="6208713" y="4119563"/>
          <p14:tracePt t="159259" x="6223000" y="4119563"/>
          <p14:tracePt t="159261" x="6243638" y="4119563"/>
          <p14:tracePt t="159263" x="6256338" y="4119563"/>
          <p14:tracePt t="159265" x="6276975" y="4119563"/>
          <p14:tracePt t="159267" x="6291263" y="4119563"/>
          <p14:tracePt t="159270" x="6311900" y="4119563"/>
          <p14:tracePt t="159271" x="6330950" y="4119563"/>
          <p14:tracePt t="159274" x="6338888" y="4105275"/>
          <p14:tracePt t="159276" x="6359525" y="4105275"/>
          <p14:tracePt t="159278" x="6365875" y="4098925"/>
          <p14:tracePt t="159280" x="6380163" y="4098925"/>
          <p14:tracePt t="159281" x="6386513" y="4098925"/>
          <p14:tracePt t="159283" x="6392863" y="4090988"/>
          <p14:tracePt t="159285" x="6413500" y="4090988"/>
          <p14:tracePt t="159287" x="6419850" y="4084638"/>
          <p14:tracePt t="159289" x="6427788" y="4084638"/>
          <p14:tracePt t="159292" x="6434138" y="4070350"/>
          <p14:tracePt t="159293" x="6440488" y="4070350"/>
          <p14:tracePt t="159295" x="6448425" y="4070350"/>
          <p14:tracePt t="159297" x="6461125" y="4064000"/>
          <p14:tracePt t="159302" x="6467475" y="4057650"/>
          <p14:tracePt t="159308" x="6475413" y="4051300"/>
          <p14:tracePt t="159316" x="6475413" y="4043363"/>
          <p14:tracePt t="159324" x="6475413" y="4037013"/>
          <p14:tracePt t="159326" x="6481763" y="4037013"/>
          <p14:tracePt t="159329" x="6481763" y="4030663"/>
          <p14:tracePt t="159336" x="6481763" y="4022725"/>
          <p14:tracePt t="159344" x="6481763" y="4010025"/>
          <p14:tracePt t="159347" x="6481763" y="4002088"/>
          <p14:tracePt t="159356" x="6481763" y="3995738"/>
          <p14:tracePt t="159359" x="6475413" y="3989388"/>
          <p14:tracePt t="159367" x="6461125" y="3983038"/>
          <p14:tracePt t="159374" x="6461125" y="3975100"/>
          <p14:tracePt t="159377" x="6454775" y="3975100"/>
          <p14:tracePt t="159379" x="6454775" y="3962400"/>
          <p14:tracePt t="159386" x="6454775" y="3954463"/>
          <p14:tracePt t="159388" x="6448425" y="3954463"/>
          <p14:tracePt t="159393" x="6440488" y="3948113"/>
          <p14:tracePt t="159399" x="6440488" y="3941763"/>
          <p14:tracePt t="159402" x="6434138" y="3941763"/>
          <p14:tracePt t="159406" x="6434138" y="3933825"/>
          <p14:tracePt t="159407" x="6427788" y="3933825"/>
          <p14:tracePt t="159411" x="6419850" y="3927475"/>
          <p14:tracePt t="159415" x="6407150" y="3921125"/>
          <p14:tracePt t="159420" x="6399213" y="3921125"/>
          <p14:tracePt t="159422" x="6392863" y="3906838"/>
          <p14:tracePt t="159424" x="6386513" y="3906838"/>
          <p14:tracePt t="159426" x="6386513" y="3900488"/>
          <p14:tracePt t="159428" x="6380163" y="3900488"/>
          <p14:tracePt t="159429" x="6372225" y="3894138"/>
          <p14:tracePt t="159431" x="6365875" y="3894138"/>
          <p14:tracePt t="159433" x="6351588" y="3894138"/>
          <p14:tracePt t="159435" x="6338888" y="3886200"/>
          <p14:tracePt t="159438" x="6330950" y="3886200"/>
          <p14:tracePt t="159440" x="6324600" y="3886200"/>
          <p14:tracePt t="159442" x="6318250" y="3886200"/>
          <p14:tracePt t="159444" x="6297613" y="3879850"/>
          <p14:tracePt t="159445" x="6291263" y="3879850"/>
          <p14:tracePt t="159447" x="6270625" y="3879850"/>
          <p14:tracePt t="159449" x="6256338" y="3879850"/>
          <p14:tracePt t="159452" x="6235700" y="3865563"/>
          <p14:tracePt t="159454" x="6229350" y="3865563"/>
          <p14:tracePt t="159462" x="6154738" y="3865563"/>
          <p14:tracePt t="159463" x="6119813" y="3865563"/>
          <p14:tracePt t="159465" x="6105525" y="3865563"/>
          <p14:tracePt t="159467" x="6072188" y="3865563"/>
          <p14:tracePt t="159469" x="6057900" y="3865563"/>
          <p14:tracePt t="159471" x="6030913" y="3865563"/>
          <p14:tracePt t="159473" x="6010275" y="3865563"/>
          <p14:tracePt t="159476" x="5983288" y="3865563"/>
          <p14:tracePt t="159477" x="5948363" y="3865563"/>
          <p14:tracePt t="159479" x="5921375" y="3865563"/>
          <p14:tracePt t="159482" x="5908675" y="3865563"/>
          <p14:tracePt t="159483" x="5873750" y="3865563"/>
          <p14:tracePt t="159485" x="5846763" y="3865563"/>
          <p14:tracePt t="159488" x="5826125" y="3879850"/>
          <p14:tracePt t="159489" x="5799138" y="3879850"/>
          <p14:tracePt t="159492" x="5772150" y="3894138"/>
          <p14:tracePt t="159493" x="5751513" y="3894138"/>
          <p14:tracePt t="159495" x="5724525" y="3900488"/>
          <p14:tracePt t="159497" x="5689600" y="3900488"/>
          <p14:tracePt t="159499" x="5675313" y="3906838"/>
          <p14:tracePt t="159501" x="5654675" y="3906838"/>
          <p14:tracePt t="159503" x="5627688" y="3906838"/>
          <p14:tracePt t="159505" x="5607050" y="3921125"/>
          <p14:tracePt t="159507" x="5580063" y="3921125"/>
          <p14:tracePt t="159509" x="5559425" y="3927475"/>
          <p14:tracePt t="159511" x="5532438" y="3927475"/>
          <p14:tracePt t="159513" x="5511800" y="3927475"/>
          <p14:tracePt t="159515" x="5499100" y="3941763"/>
          <p14:tracePt t="159517" x="5464175" y="3948113"/>
          <p14:tracePt t="159519" x="5449888" y="3948113"/>
          <p14:tracePt t="159521" x="5430838" y="3948113"/>
          <p14:tracePt t="159524" x="5410200" y="3948113"/>
          <p14:tracePt t="159526" x="5395913" y="3954463"/>
          <p14:tracePt t="159527" x="5375275" y="3968750"/>
          <p14:tracePt t="159529" x="5368925" y="3968750"/>
          <p14:tracePt t="159531" x="5348288" y="3968750"/>
          <p14:tracePt t="159533" x="5334000" y="3975100"/>
          <p14:tracePt t="159535" x="5327650" y="3975100"/>
          <p14:tracePt t="159537" x="5313363" y="3983038"/>
          <p14:tracePt t="159539" x="5300663" y="3983038"/>
          <p14:tracePt t="159541" x="5292725" y="3983038"/>
          <p14:tracePt t="159543" x="5286375" y="3989388"/>
          <p14:tracePt t="159545" x="5280025" y="3989388"/>
          <p14:tracePt t="159548" x="5265738" y="3989388"/>
          <p14:tracePt t="159549" x="5265738" y="4002088"/>
          <p14:tracePt t="159553" x="5259388" y="4002088"/>
          <p14:tracePt t="159555" x="5253038" y="4002088"/>
          <p14:tracePt t="159561" x="5238750" y="4010025"/>
          <p14:tracePt t="159564" x="5238750" y="4016375"/>
          <p14:tracePt t="159566" x="5232400" y="4016375"/>
          <p14:tracePt t="159604" x="5232400" y="4022725"/>
          <p14:tracePt t="159607" x="5232400" y="4030663"/>
          <p14:tracePt t="159609" x="5232400" y="4037013"/>
          <p14:tracePt t="159611" x="5238750" y="4037013"/>
          <p14:tracePt t="159613" x="5245100" y="4043363"/>
          <p14:tracePt t="159615" x="5253038" y="4051300"/>
          <p14:tracePt t="159617" x="5265738" y="4051300"/>
          <p14:tracePt t="159620" x="5273675" y="4064000"/>
          <p14:tracePt t="159622" x="5280025" y="4070350"/>
          <p14:tracePt t="159624" x="5286375" y="4070350"/>
          <p14:tracePt t="159626" x="5292725" y="4070350"/>
          <p14:tracePt t="159627" x="5300663" y="4078288"/>
          <p14:tracePt t="159629" x="5307013" y="4084638"/>
          <p14:tracePt t="159631" x="5321300" y="4084638"/>
          <p14:tracePt t="159633" x="5327650" y="4090988"/>
          <p14:tracePt t="159636" x="5334000" y="4090988"/>
          <p14:tracePt t="159638" x="5348288" y="4098925"/>
          <p14:tracePt t="159640" x="5354638" y="4111625"/>
          <p14:tracePt t="159641" x="5368925" y="4111625"/>
          <p14:tracePt t="159643" x="5381625" y="4111625"/>
          <p14:tracePt t="159645" x="5389563" y="4111625"/>
          <p14:tracePt t="159647" x="5395913" y="4119563"/>
          <p14:tracePt t="159649" x="5402263" y="4119563"/>
          <p14:tracePt t="159651" x="5422900" y="4125913"/>
          <p14:tracePt t="159653" x="5430838" y="4125913"/>
          <p14:tracePt t="159655" x="5443538" y="4125913"/>
          <p14:tracePt t="159658" x="5464175" y="4132263"/>
          <p14:tracePt t="159659" x="5470525" y="4132263"/>
          <p14:tracePt t="159661" x="5491163" y="4132263"/>
          <p14:tracePt t="159663" x="5505450" y="4132263"/>
          <p14:tracePt t="159666" x="5526088" y="4132263"/>
          <p14:tracePt t="159668" x="5538788" y="4132263"/>
          <p14:tracePt t="159670" x="5553075" y="4138613"/>
          <p14:tracePt t="159672" x="5573713" y="4138613"/>
          <p14:tracePt t="159679" x="5627688" y="4138613"/>
          <p14:tracePt t="159683" x="5662613" y="4138613"/>
          <p14:tracePt t="159688" x="5716588" y="4138613"/>
          <p14:tracePt t="159689" x="5730875" y="4138613"/>
          <p14:tracePt t="159691" x="5751513" y="4138613"/>
          <p14:tracePt t="159693" x="5772150" y="4138613"/>
          <p14:tracePt t="159695" x="5784850" y="4138613"/>
          <p14:tracePt t="159697" x="5792788" y="4138613"/>
          <p14:tracePt t="159699" x="5811838" y="4138613"/>
          <p14:tracePt t="159701" x="5826125" y="4138613"/>
          <p14:tracePt t="159703" x="5846763" y="4138613"/>
          <p14:tracePt t="159706" x="5861050" y="4138613"/>
          <p14:tracePt t="159707" x="5873750" y="4138613"/>
          <p14:tracePt t="159710" x="5888038" y="4138613"/>
          <p14:tracePt t="159711" x="5908675" y="4138613"/>
          <p14:tracePt t="159713" x="5921375" y="4138613"/>
          <p14:tracePt t="159715" x="5929313" y="4138613"/>
          <p14:tracePt t="159717" x="5948363" y="4138613"/>
          <p14:tracePt t="159719" x="5956300" y="4132263"/>
          <p14:tracePt t="159722" x="5976938" y="4132263"/>
          <p14:tracePt t="159724" x="5983288" y="4132263"/>
          <p14:tracePt t="159726" x="5989638" y="4125913"/>
          <p14:tracePt t="159727" x="6003925" y="4125913"/>
          <p14:tracePt t="159729" x="6010275" y="4125913"/>
          <p14:tracePt t="159731" x="6024563" y="4125913"/>
          <p14:tracePt t="159733" x="6030913" y="4111625"/>
          <p14:tracePt t="159736" x="6037263" y="4111625"/>
          <p14:tracePt t="159737" x="6051550" y="4105275"/>
          <p14:tracePt t="159742" x="6057900" y="4105275"/>
          <p14:tracePt t="159744" x="6072188" y="4098925"/>
          <p14:tracePt t="159746" x="6078538" y="4098925"/>
          <p14:tracePt t="159747" x="6086475" y="4090988"/>
          <p14:tracePt t="159749" x="6092825" y="4090988"/>
          <p14:tracePt t="159753" x="6099175" y="4084638"/>
          <p14:tracePt t="159757" x="6105525" y="4084638"/>
          <p14:tracePt t="159760" x="6105525" y="4078288"/>
          <p14:tracePt t="159761" x="6113463" y="4078288"/>
          <p14:tracePt t="159769" x="6126163" y="4078288"/>
          <p14:tracePt t="159771" x="6126163" y="4070350"/>
          <p14:tracePt t="159787" x="6126163" y="4057650"/>
          <p14:tracePt t="159803" x="6126163" y="4051300"/>
          <p14:tracePt t="159812" x="6126163" y="4043363"/>
          <p14:tracePt t="159818" x="6113463" y="4043363"/>
          <p14:tracePt t="159824" x="6113463" y="4037013"/>
          <p14:tracePt t="159830" x="6105525" y="4030663"/>
          <p14:tracePt t="159833" x="6099175" y="4030663"/>
          <p14:tracePt t="159837" x="6099175" y="4022725"/>
          <p14:tracePt t="159839" x="6092825" y="4022725"/>
          <p14:tracePt t="159845" x="6086475" y="4016375"/>
          <p14:tracePt t="159850" x="6072188" y="4016375"/>
          <p14:tracePt t="159851" x="6065838" y="4002088"/>
          <p14:tracePt t="159857" x="6057900" y="3995738"/>
          <p14:tracePt t="159862" x="6051550" y="3995738"/>
          <p14:tracePt t="159863" x="6051550" y="3989388"/>
          <p14:tracePt t="159865" x="6045200" y="3989388"/>
          <p14:tracePt t="159869" x="6037263" y="3989388"/>
          <p14:tracePt t="159871" x="6037263" y="3983038"/>
          <p14:tracePt t="159877" x="6030913" y="3983038"/>
          <p14:tracePt t="159882" x="6018213" y="3983038"/>
          <p14:tracePt t="159886" x="6018213" y="3975100"/>
          <p14:tracePt t="159888" x="6010275" y="3975100"/>
          <p14:tracePt t="159897" x="6003925" y="3975100"/>
          <p14:tracePt t="159995" x="6018213" y="3975100"/>
          <p14:tracePt t="159999" x="6024563" y="3975100"/>
          <p14:tracePt t="160005" x="6037263" y="3975100"/>
          <p14:tracePt t="160010" x="6045200" y="3983038"/>
          <p14:tracePt t="160013" x="6051550" y="3983038"/>
          <p14:tracePt t="160017" x="6072188" y="3983038"/>
          <p14:tracePt t="160020" x="6078538" y="3983038"/>
          <p14:tracePt t="160022" x="6086475" y="3995738"/>
          <p14:tracePt t="160024" x="6092825" y="3995738"/>
          <p14:tracePt t="160027" x="6099175" y="3995738"/>
          <p14:tracePt t="160030" x="6105525" y="3995738"/>
          <p14:tracePt t="160031" x="6119813" y="3995738"/>
          <p14:tracePt t="160036" x="6134100" y="3995738"/>
          <p14:tracePt t="160038" x="6134100" y="4002088"/>
          <p14:tracePt t="160040" x="6140450" y="4002088"/>
          <p14:tracePt t="160042" x="6146800" y="4002088"/>
          <p14:tracePt t="160045" x="6154738" y="4002088"/>
          <p14:tracePt t="160047" x="6161088" y="4002088"/>
          <p14:tracePt t="160049" x="6173788" y="4002088"/>
          <p14:tracePt t="160051" x="6181725" y="4002088"/>
          <p14:tracePt t="160056" x="6188075" y="4002088"/>
          <p14:tracePt t="160058" x="6194425" y="4002088"/>
          <p14:tracePt t="160061" x="6202363" y="4002088"/>
          <p14:tracePt t="160063" x="6208713" y="4002088"/>
          <p14:tracePt t="160068" x="6215063" y="4002088"/>
          <p14:tracePt t="160072" x="6229350" y="4002088"/>
          <p14:tracePt t="160074" x="6235700" y="4002088"/>
          <p14:tracePt t="160077" x="6243638" y="4002088"/>
          <p14:tracePt t="160082" x="6249988" y="4002088"/>
          <p14:tracePt t="160083" x="6256338" y="4002088"/>
          <p14:tracePt t="160088" x="6262688" y="4002088"/>
          <p14:tracePt t="160092" x="6270625" y="4002088"/>
          <p14:tracePt t="160095" x="6283325" y="4002088"/>
          <p14:tracePt t="160099" x="6291263" y="4002088"/>
          <p14:tracePt t="160104" x="6297613" y="4002088"/>
          <p14:tracePt t="160108" x="6303963" y="4002088"/>
          <p14:tracePt t="160113" x="6311900" y="4002088"/>
          <p14:tracePt t="160119" x="6318250" y="4002088"/>
          <p14:tracePt t="160124" x="6324600" y="4002088"/>
          <p14:tracePt t="160129" x="6338888" y="3989388"/>
          <p14:tracePt t="160133" x="6345238" y="3989388"/>
          <p14:tracePt t="160137" x="6351588" y="3989388"/>
          <p14:tracePt t="160140" x="6359525" y="3989388"/>
          <p14:tracePt t="160142" x="6365875" y="3989388"/>
          <p14:tracePt t="160146" x="6380163" y="3989388"/>
          <p14:tracePt t="160152" x="6392863" y="3989388"/>
          <p14:tracePt t="160156" x="6399213" y="3989388"/>
          <p14:tracePt t="160160" x="6407150" y="3989388"/>
          <p14:tracePt t="160164" x="6407150" y="3983038"/>
          <p14:tracePt t="160165" x="6413500" y="3983038"/>
          <p14:tracePt t="160174" x="6419850" y="3975100"/>
          <p14:tracePt t="160180" x="6427788" y="3975100"/>
          <p14:tracePt t="160190" x="6434138" y="3975100"/>
          <p14:tracePt t="160194" x="6434138" y="3968750"/>
          <p14:tracePt t="160204" x="6448425" y="3968750"/>
          <p14:tracePt t="160216" x="6454775" y="3968750"/>
          <p14:tracePt t="160217" x="6454775" y="3962400"/>
          <p14:tracePt t="160337" x="6440488" y="3962400"/>
          <p14:tracePt t="160351" x="6434138" y="3962400"/>
          <p14:tracePt t="167950" x="6448425" y="3948113"/>
          <p14:tracePt t="167953" x="6454775" y="3948113"/>
          <p14:tracePt t="167955" x="6461125" y="3941763"/>
          <p14:tracePt t="167958" x="6475413" y="3941763"/>
          <p14:tracePt t="167960" x="6481763" y="3933825"/>
          <p14:tracePt t="167961" x="6496050" y="3933825"/>
          <p14:tracePt t="167964" x="6502400" y="3933825"/>
          <p14:tracePt t="167965" x="6516688" y="3927475"/>
          <p14:tracePt t="167967" x="6537325" y="3927475"/>
          <p14:tracePt t="167969" x="6543675" y="3921125"/>
          <p14:tracePt t="167971" x="6556375" y="3921125"/>
          <p14:tracePt t="167973" x="6570663" y="3913188"/>
          <p14:tracePt t="167976" x="6584950" y="3900488"/>
          <p14:tracePt t="167977" x="6605588" y="3894138"/>
          <p14:tracePt t="167979" x="6611938" y="3894138"/>
          <p14:tracePt t="167981" x="6624638" y="3886200"/>
          <p14:tracePt t="167983" x="6645275" y="3873500"/>
          <p14:tracePt t="167985" x="6665913" y="3865563"/>
          <p14:tracePt t="167988" x="6673850" y="3859213"/>
          <p14:tracePt t="167990" x="6686550" y="3852863"/>
          <p14:tracePt t="167992" x="6707188" y="3838575"/>
          <p14:tracePt t="167993" x="6713538" y="3832225"/>
          <p14:tracePt t="167995" x="6734175" y="3811588"/>
          <p14:tracePt t="167997" x="6754813" y="3805238"/>
          <p14:tracePt t="167999" x="6769100" y="3797300"/>
          <p14:tracePt t="168001" x="6789738" y="3784600"/>
          <p14:tracePt t="168004" x="6810375" y="3770313"/>
          <p14:tracePt t="168006" x="6831013" y="3757613"/>
          <p14:tracePt t="168008" x="6858000" y="3736975"/>
          <p14:tracePt t="168010" x="6878638" y="3729038"/>
          <p14:tracePt t="168011" x="6899275" y="3716338"/>
          <p14:tracePt t="168014" x="6926263" y="3695700"/>
          <p14:tracePt t="168015" x="6946900" y="3689350"/>
          <p14:tracePt t="168017" x="6973888" y="3681413"/>
          <p14:tracePt t="168020" x="7007225" y="3668713"/>
          <p14:tracePt t="168022" x="7035800" y="3648075"/>
          <p14:tracePt t="168024" x="7056438" y="3627438"/>
          <p14:tracePt t="168026" x="7083425" y="3619500"/>
          <p14:tracePt t="168029" x="7116763" y="3600450"/>
          <p14:tracePt t="168031" x="7143750" y="3579813"/>
          <p14:tracePt t="168032" x="7178675" y="3544888"/>
          <p14:tracePt t="168033" x="7205663" y="3524250"/>
          <p14:tracePt t="168035" x="7240588" y="3503613"/>
          <p14:tracePt t="168037" x="7280275" y="3482975"/>
          <p14:tracePt t="168039" x="7315200" y="3449638"/>
          <p14:tracePt t="168042" x="7342188" y="3429000"/>
          <p14:tracePt t="168043" x="7389813" y="3402013"/>
          <p14:tracePt t="168045" x="7437438" y="3360738"/>
          <p14:tracePt t="168047" x="7472363" y="3333750"/>
          <p14:tracePt t="168049" x="7519988" y="3278188"/>
          <p14:tracePt t="168052" x="7546975" y="3251200"/>
          <p14:tracePt t="168054" x="7615238" y="3197225"/>
          <p14:tracePt t="168056" x="7662863" y="3149600"/>
          <p14:tracePt t="168058" x="7718425" y="3100388"/>
          <p14:tracePt t="168059" x="7766050" y="3032125"/>
          <p14:tracePt t="168062" x="7813675" y="2984500"/>
          <p14:tracePt t="168063" x="7869238" y="2916238"/>
          <p14:tracePt t="168065" x="7923213" y="2855913"/>
          <p14:tracePt t="168067" x="7977188" y="2787650"/>
          <p14:tracePt t="168069" x="8012113" y="2725738"/>
          <p14:tracePt t="168071" x="8066088" y="2643188"/>
          <p14:tracePt t="168073" x="8121650" y="2562225"/>
          <p14:tracePt t="168076" x="8175625" y="2493963"/>
          <p14:tracePt t="168077" x="8210550" y="2432050"/>
          <p14:tracePt t="168079" x="8264525" y="2349500"/>
          <p14:tracePt t="168081" x="8305800" y="2268538"/>
          <p14:tracePt t="168083" x="8347075" y="2185988"/>
          <p14:tracePt t="168086" x="8401050" y="2103438"/>
          <p14:tracePt t="168088" x="8442325" y="2022475"/>
          <p14:tracePt t="168090" x="8483600" y="1960563"/>
          <p14:tracePt t="168093" x="8564563" y="1782763"/>
          <p14:tracePt t="168095" x="8605838" y="1700213"/>
          <p14:tracePt t="168097" x="8647113" y="1604963"/>
          <p14:tracePt t="168099" x="8688388" y="1524000"/>
          <p14:tracePt t="168101" x="8729663" y="1427163"/>
          <p14:tracePt t="168103" x="8756650" y="1331913"/>
          <p14:tracePt t="168106" x="8783638" y="1230313"/>
          <p14:tracePt t="168107" x="8810625" y="1154113"/>
          <p14:tracePt t="168109" x="8837613" y="1058863"/>
          <p14:tracePt t="168111" x="8866188" y="963613"/>
          <p14:tracePt t="168113" x="8878888" y="887413"/>
          <p14:tracePt t="168115" x="8899525" y="806450"/>
          <p14:tracePt t="168117" x="8913813" y="730250"/>
          <p14:tracePt t="168119" x="8940800" y="635000"/>
          <p14:tracePt t="168121" x="8955088" y="560388"/>
          <p14:tracePt t="168123" x="8967788" y="498475"/>
          <p14:tracePt t="168126" x="8982075" y="423863"/>
          <p14:tracePt t="168129" x="8994775" y="347663"/>
          <p14:tracePt t="168130" x="8994775" y="287338"/>
          <p14:tracePt t="168131" x="9009063" y="211138"/>
          <p14:tracePt t="168133" x="9015413" y="150813"/>
          <p14:tracePt t="168135" x="9015413" y="82550"/>
          <p14:tracePt t="168137" x="9029700" y="20638"/>
          <p14:tracePt t="189158" x="4562475" y="61913"/>
          <p14:tracePt t="189160" x="4541838" y="74613"/>
          <p14:tracePt t="189161" x="4521200" y="95250"/>
          <p14:tracePt t="189163" x="4494213" y="130175"/>
          <p14:tracePt t="189165" x="4473575" y="150813"/>
          <p14:tracePt t="189167" x="4452938" y="177800"/>
          <p14:tracePt t="189169" x="4432300" y="211138"/>
          <p14:tracePt t="189171" x="4398963" y="239713"/>
          <p14:tracePt t="189174" x="4378325" y="260350"/>
          <p14:tracePt t="189175" x="4357688" y="293688"/>
          <p14:tracePt t="189177" x="4322763" y="334963"/>
          <p14:tracePt t="189179" x="4303713" y="368300"/>
          <p14:tracePt t="189181" x="4283075" y="396875"/>
          <p14:tracePt t="189183" x="4262438" y="430213"/>
          <p14:tracePt t="189185" x="4241800" y="457200"/>
          <p14:tracePt t="189187" x="4221163" y="492125"/>
          <p14:tracePt t="189190" x="4200525" y="533400"/>
          <p14:tracePt t="189191" x="4179888" y="566738"/>
          <p14:tracePt t="189195" x="4138613" y="628650"/>
          <p14:tracePt t="189197" x="4117975" y="669925"/>
          <p14:tracePt t="189199" x="4098925" y="696913"/>
          <p14:tracePt t="189201" x="4078288" y="717550"/>
          <p14:tracePt t="189203" x="4070350" y="758825"/>
          <p14:tracePt t="189205" x="4049713" y="792163"/>
          <p14:tracePt t="189208" x="4029075" y="819150"/>
          <p14:tracePt t="189211" x="3989388" y="895350"/>
          <p14:tracePt t="189213" x="3968750" y="928688"/>
          <p14:tracePt t="189215" x="3954463" y="955675"/>
          <p14:tracePt t="189217" x="3948113" y="990600"/>
          <p14:tracePt t="189219" x="3927475" y="1017588"/>
          <p14:tracePt t="189221" x="3913188" y="1044575"/>
          <p14:tracePt t="189224" x="3906838" y="1079500"/>
          <p14:tracePt t="189225" x="3892550" y="1100138"/>
          <p14:tracePt t="189227" x="3886200" y="1141413"/>
          <p14:tracePt t="189229" x="3873500" y="1154113"/>
          <p14:tracePt t="189231" x="3865563" y="1201738"/>
          <p14:tracePt t="189233" x="3859213" y="1216025"/>
          <p14:tracePt t="189236" x="3844925" y="1249363"/>
          <p14:tracePt t="189237" x="3838575" y="1263650"/>
          <p14:tracePt t="189240" x="3838575" y="1298575"/>
          <p14:tracePt t="189241" x="3824288" y="1325563"/>
          <p14:tracePt t="189245" x="3817938" y="1373188"/>
          <p14:tracePt t="189247" x="3817938" y="1400175"/>
          <p14:tracePt t="189249" x="3817938" y="1420813"/>
          <p14:tracePt t="189251" x="3805238" y="1447800"/>
          <p14:tracePt t="189253" x="3805238" y="1468438"/>
          <p14:tracePt t="189255" x="3805238" y="1495425"/>
          <p14:tracePt t="189258" x="3805238" y="1516063"/>
          <p14:tracePt t="189260" x="3805238" y="1543050"/>
          <p14:tracePt t="189261" x="3805238" y="1571625"/>
          <p14:tracePt t="189263" x="3805238" y="1592263"/>
          <p14:tracePt t="189265" x="3805238" y="1604963"/>
          <p14:tracePt t="189267" x="3805238" y="1625600"/>
          <p14:tracePt t="189269" x="3805238" y="1639888"/>
          <p14:tracePt t="189271" x="3805238" y="1660525"/>
          <p14:tracePt t="189274" x="3805238" y="1679575"/>
          <p14:tracePt t="189275" x="3817938" y="1693863"/>
          <p14:tracePt t="189277" x="3817938" y="1714500"/>
          <p14:tracePt t="189279" x="3824288" y="1720850"/>
          <p14:tracePt t="189282" x="3838575" y="1741488"/>
          <p14:tracePt t="189284" x="3838575" y="1755775"/>
          <p14:tracePt t="189287" x="3844925" y="1762125"/>
          <p14:tracePt t="189290" x="3859213" y="1789113"/>
          <p14:tracePt t="189298" x="3879850" y="1824038"/>
          <p14:tracePt t="189302" x="3900488" y="1836738"/>
          <p14:tracePt t="189304" x="3906838" y="1844675"/>
          <p14:tracePt t="189305" x="3913188" y="1851025"/>
          <p14:tracePt t="189310" x="3921125" y="1851025"/>
          <p14:tracePt t="189311" x="3941763" y="1871663"/>
          <p14:tracePt t="189315" x="3948113" y="1871663"/>
          <p14:tracePt t="189317" x="3954463" y="1871663"/>
          <p14:tracePt t="189319" x="3960813" y="1878013"/>
          <p14:tracePt t="189322" x="3968750" y="1878013"/>
          <p14:tracePt t="189324" x="3968750" y="1885950"/>
          <p14:tracePt t="189326" x="3981450" y="1885950"/>
          <p14:tracePt t="189329" x="3989388" y="1885950"/>
          <p14:tracePt t="189331" x="3995738" y="1885950"/>
          <p14:tracePt t="189335" x="4002088" y="1885950"/>
          <p14:tracePt t="189337" x="4002088" y="1892300"/>
          <p14:tracePt t="189340" x="4010025" y="1892300"/>
          <p14:tracePt t="189342" x="4016375" y="1892300"/>
          <p14:tracePt t="189345" x="4022725" y="1892300"/>
          <p14:tracePt t="189349" x="4037013" y="1892300"/>
          <p14:tracePt t="189351" x="4037013" y="1898650"/>
          <p14:tracePt t="189353" x="4043363" y="1898650"/>
          <p14:tracePt t="189358" x="4049713" y="1898650"/>
          <p14:tracePt t="189364" x="4057650" y="1898650"/>
          <p14:tracePt t="189382" x="4057650" y="1905000"/>
          <p14:tracePt t="189415" x="4043363" y="1919288"/>
          <p14:tracePt t="189424" x="4037013" y="1919288"/>
          <p14:tracePt t="189428" x="4029075" y="1919288"/>
          <p14:tracePt t="189460" x="4016375" y="1919288"/>
          <p14:tracePt t="189464" x="4010025" y="1919288"/>
          <p14:tracePt t="189470" x="4002088" y="1919288"/>
          <p14:tracePt t="189474" x="3995738" y="1919288"/>
          <p14:tracePt t="189478" x="3981450" y="1919288"/>
          <p14:tracePt t="189482" x="3975100" y="1919288"/>
          <p14:tracePt t="189484" x="3968750" y="1919288"/>
          <p14:tracePt t="189486" x="3960813" y="1919288"/>
          <p14:tracePt t="189488" x="3954463" y="1919288"/>
          <p14:tracePt t="189489" x="3948113" y="1919288"/>
          <p14:tracePt t="189492" x="3941763" y="1919288"/>
          <p14:tracePt t="189494" x="3927475" y="1919288"/>
          <p14:tracePt t="189496" x="3913188" y="1919288"/>
          <p14:tracePt t="189497" x="3892550" y="1919288"/>
          <p14:tracePt t="189499" x="3879850" y="1919288"/>
          <p14:tracePt t="189501" x="3859213" y="1919288"/>
          <p14:tracePt t="189503" x="3832225" y="1919288"/>
          <p14:tracePt t="189505" x="3805238" y="1919288"/>
          <p14:tracePt t="189507" x="3770313" y="1919288"/>
          <p14:tracePt t="189510" x="3743325" y="1919288"/>
          <p14:tracePt t="189511" x="3716338" y="1919288"/>
          <p14:tracePt t="189514" x="3687763" y="1919288"/>
          <p14:tracePt t="189516" x="3648075" y="1919288"/>
          <p14:tracePt t="189518" x="3613150" y="1919288"/>
          <p14:tracePt t="189519" x="3586163" y="1919288"/>
          <p14:tracePt t="189521" x="3544888" y="1919288"/>
          <p14:tracePt t="189525" x="3462338" y="1919288"/>
          <p14:tracePt t="189527" x="3435350" y="1919288"/>
          <p14:tracePt t="189529" x="3394075" y="1919288"/>
          <p14:tracePt t="189531" x="3367088" y="1919288"/>
          <p14:tracePt t="189533" x="3325813" y="1919288"/>
          <p14:tracePt t="189535" x="3286125" y="1919288"/>
          <p14:tracePt t="189537" x="3251200" y="1919288"/>
          <p14:tracePt t="189539" x="3224213" y="1919288"/>
          <p14:tracePt t="189541" x="3182938" y="1919288"/>
          <p14:tracePt t="189544" x="3155950" y="1919288"/>
          <p14:tracePt t="189545" x="3128963" y="1919288"/>
          <p14:tracePt t="189547" x="3094038" y="1919288"/>
          <p14:tracePt t="189550" x="3079750" y="1919288"/>
          <p14:tracePt t="189552" x="3052763" y="1919288"/>
          <p14:tracePt t="189554" x="3032125" y="1919288"/>
          <p14:tracePt t="189556" x="3005138" y="1919288"/>
          <p14:tracePt t="189558" x="2984500" y="1919288"/>
          <p14:tracePt t="189560" x="2963863" y="1925638"/>
          <p14:tracePt t="189561" x="2936875" y="1925638"/>
          <p14:tracePt t="189563" x="2922588" y="1925638"/>
          <p14:tracePt t="189565" x="2903538" y="1933575"/>
          <p14:tracePt t="189568" x="2882900" y="1933575"/>
          <p14:tracePt t="189570" x="2874963" y="1933575"/>
          <p14:tracePt t="189572" x="2862263" y="1946275"/>
          <p14:tracePt t="189574" x="2841625" y="1954213"/>
          <p14:tracePt t="189575" x="2820988" y="1954213"/>
          <p14:tracePt t="189578" x="2806700" y="1960563"/>
          <p14:tracePt t="189579" x="2794000" y="1960563"/>
          <p14:tracePt t="189581" x="2779713" y="1974850"/>
          <p14:tracePt t="189583" x="2759075" y="1974850"/>
          <p14:tracePt t="189585" x="2752725" y="1981200"/>
          <p14:tracePt t="189587" x="2746375" y="1981200"/>
          <p14:tracePt t="189589" x="2738438" y="1987550"/>
          <p14:tracePt t="189591" x="2732088" y="1987550"/>
          <p14:tracePt t="189594" x="2711450" y="1993900"/>
          <p14:tracePt t="189597" x="2697163" y="2008188"/>
          <p14:tracePt t="189599" x="2684463" y="2008188"/>
          <p14:tracePt t="189602" x="2678113" y="2014538"/>
          <p14:tracePt t="189606" x="2670175" y="2022475"/>
          <p14:tracePt t="189608" x="2663825" y="2022475"/>
          <p14:tracePt t="189610" x="2663825" y="2028825"/>
          <p14:tracePt t="189612" x="2657475" y="2035175"/>
          <p14:tracePt t="189615" x="2649538" y="2043113"/>
          <p14:tracePt t="189620" x="2643188" y="2049463"/>
          <p14:tracePt t="189624" x="2643188" y="2062163"/>
          <p14:tracePt t="189625" x="2636838" y="2062163"/>
          <p14:tracePt t="189627" x="2636838" y="2070100"/>
          <p14:tracePt t="189629" x="2636838" y="2076450"/>
          <p14:tracePt t="189634" x="2636838" y="2082800"/>
          <p14:tracePt t="189636" x="2622550" y="2090738"/>
          <p14:tracePt t="189638" x="2622550" y="2097088"/>
          <p14:tracePt t="189641" x="2622550" y="2103438"/>
          <p14:tracePt t="189644" x="2622550" y="2117725"/>
          <p14:tracePt t="189645" x="2616200" y="2124075"/>
          <p14:tracePt t="189648" x="2616200" y="2130425"/>
          <p14:tracePt t="189649" x="2616200" y="2138363"/>
          <p14:tracePt t="189652" x="2616200" y="2144713"/>
          <p14:tracePt t="189656" x="2616200" y="2151063"/>
          <p14:tracePt t="189657" x="2616200" y="2159000"/>
          <p14:tracePt t="189660" x="2609850" y="2165350"/>
          <p14:tracePt t="189661" x="2609850" y="2179638"/>
          <p14:tracePt t="189664" x="2609850" y="2185988"/>
          <p14:tracePt t="189665" x="2609850" y="2192338"/>
          <p14:tracePt t="189668" x="2609850" y="2198688"/>
          <p14:tracePt t="189670" x="2609850" y="2206625"/>
          <p14:tracePt t="189672" x="2609850" y="2212975"/>
          <p14:tracePt t="189674" x="2609850" y="2219325"/>
          <p14:tracePt t="189676" x="2609850" y="2233613"/>
          <p14:tracePt t="189678" x="2609850" y="2239963"/>
          <p14:tracePt t="189679" x="2609850" y="2247900"/>
          <p14:tracePt t="189683" x="2609850" y="2254250"/>
          <p14:tracePt t="189685" x="2609850" y="2260600"/>
          <p14:tracePt t="189688" x="2609850" y="2268538"/>
          <p14:tracePt t="189690" x="2609850" y="2274888"/>
          <p14:tracePt t="189692" x="2609850" y="2287588"/>
          <p14:tracePt t="189694" x="2609850" y="2295525"/>
          <p14:tracePt t="189695" x="2609850" y="2301875"/>
          <p14:tracePt t="189697" x="2609850" y="2308225"/>
          <p14:tracePt t="189699" x="2609850" y="2316163"/>
          <p14:tracePt t="189701" x="2609850" y="2322513"/>
          <p14:tracePt t="189703" x="2609850" y="2328863"/>
          <p14:tracePt t="189705" x="2609850" y="2343150"/>
          <p14:tracePt t="189710" x="2609850" y="2349500"/>
          <p14:tracePt t="189711" x="2609850" y="2355850"/>
          <p14:tracePt t="189714" x="2609850" y="2363788"/>
          <p14:tracePt t="189715" x="2622550" y="2370138"/>
          <p14:tracePt t="189717" x="2622550" y="2376488"/>
          <p14:tracePt t="189722" x="2622550" y="2384425"/>
          <p14:tracePt t="189723" x="2628900" y="2397125"/>
          <p14:tracePt t="189726" x="2628900" y="2405063"/>
          <p14:tracePt t="189729" x="2636838" y="2417763"/>
          <p14:tracePt t="189734" x="2643188" y="2424113"/>
          <p14:tracePt t="189735" x="2643188" y="2438400"/>
          <p14:tracePt t="189738" x="2649538" y="2444750"/>
          <p14:tracePt t="189740" x="2649538" y="2452688"/>
          <p14:tracePt t="189741" x="2657475" y="2452688"/>
          <p14:tracePt t="189744" x="2657475" y="2459038"/>
          <p14:tracePt t="189745" x="2670175" y="2465388"/>
          <p14:tracePt t="189747" x="2670175" y="2473325"/>
          <p14:tracePt t="189749" x="2678113" y="2479675"/>
          <p14:tracePt t="189751" x="2684463" y="2479675"/>
          <p14:tracePt t="189754" x="2690813" y="2486025"/>
          <p14:tracePt t="189756" x="2705100" y="2500313"/>
          <p14:tracePt t="189758" x="2717800" y="2500313"/>
          <p14:tracePt t="189760" x="2732088" y="2506663"/>
          <p14:tracePt t="189761" x="2738438" y="2513013"/>
          <p14:tracePt t="189763" x="2759075" y="2513013"/>
          <p14:tracePt t="189765" x="2767013" y="2520950"/>
          <p14:tracePt t="189768" x="2779713" y="2533650"/>
          <p14:tracePt t="189770" x="2800350" y="2541588"/>
          <p14:tracePt t="189772" x="2820988" y="2541588"/>
          <p14:tracePt t="189774" x="2847975" y="2547938"/>
          <p14:tracePt t="189776" x="2868613" y="2547938"/>
          <p14:tracePt t="189779" x="2903538" y="2562225"/>
          <p14:tracePt t="189781" x="2930525" y="2562225"/>
          <p14:tracePt t="189783" x="2951163" y="2568575"/>
          <p14:tracePt t="189785" x="2978150" y="2568575"/>
          <p14:tracePt t="189787" x="2998788" y="2568575"/>
          <p14:tracePt t="189790" x="3025775" y="2568575"/>
          <p14:tracePt t="189791" x="3052763" y="2568575"/>
          <p14:tracePt t="189794" x="3087688" y="2568575"/>
          <p14:tracePt t="189795" x="3100388" y="2568575"/>
          <p14:tracePt t="189797" x="3128963" y="2568575"/>
          <p14:tracePt t="189799" x="3162300" y="2568575"/>
          <p14:tracePt t="189802" x="3189288" y="2568575"/>
          <p14:tracePt t="189804" x="3216275" y="2568575"/>
          <p14:tracePt t="189806" x="3244850" y="2568575"/>
          <p14:tracePt t="189808" x="3278188" y="2568575"/>
          <p14:tracePt t="189810" x="3305175" y="2568575"/>
          <p14:tracePt t="189811" x="3333750" y="2568575"/>
          <p14:tracePt t="189813" x="3367088" y="2554288"/>
          <p14:tracePt t="189815" x="3394075" y="2554288"/>
          <p14:tracePt t="189818" x="3422650" y="2547938"/>
          <p14:tracePt t="189819" x="3441700" y="2533650"/>
          <p14:tracePt t="189821" x="3470275" y="2533650"/>
          <p14:tracePt t="189824" x="3503613" y="2527300"/>
          <p14:tracePt t="189826" x="3524250" y="2513013"/>
          <p14:tracePt t="189828" x="3551238" y="2513013"/>
          <p14:tracePt t="189829" x="3571875" y="2506663"/>
          <p14:tracePt t="189832" x="3598863" y="2500313"/>
          <p14:tracePt t="189833" x="3619500" y="2486025"/>
          <p14:tracePt t="189835" x="3633788" y="2479675"/>
          <p14:tracePt t="189837" x="3654425" y="2459038"/>
          <p14:tracePt t="189839" x="3675063" y="2459038"/>
          <p14:tracePt t="189841" x="3681413" y="2452688"/>
          <p14:tracePt t="189845" x="3695700" y="2444750"/>
          <p14:tracePt t="189845" x="3708400" y="2432050"/>
          <p14:tracePt t="189847" x="3722688" y="2424113"/>
          <p14:tracePt t="189849" x="3729038" y="2405063"/>
          <p14:tracePt t="189851" x="3743325" y="2397125"/>
          <p14:tracePt t="189853" x="3749675" y="2384425"/>
          <p14:tracePt t="189855" x="3756025" y="2376488"/>
          <p14:tracePt t="189858" x="3763963" y="2370138"/>
          <p14:tracePt t="189861" x="3763963" y="2349500"/>
          <p14:tracePt t="189862" x="3770313" y="2328863"/>
          <p14:tracePt t="189863" x="3770313" y="2322513"/>
          <p14:tracePt t="189865" x="3784600" y="2308225"/>
          <p14:tracePt t="189868" x="3790950" y="2301875"/>
          <p14:tracePt t="189869" x="3790950" y="2281238"/>
          <p14:tracePt t="189871" x="3790950" y="2268538"/>
          <p14:tracePt t="189873" x="3790950" y="2260600"/>
          <p14:tracePt t="189875" x="3790950" y="2239963"/>
          <p14:tracePt t="189877" x="3790950" y="2233613"/>
          <p14:tracePt t="189879" x="3797300" y="2212975"/>
          <p14:tracePt t="189881" x="3797300" y="2206625"/>
          <p14:tracePt t="189883" x="3797300" y="2192338"/>
          <p14:tracePt t="189885" x="3797300" y="2171700"/>
          <p14:tracePt t="189887" x="3797300" y="2165350"/>
          <p14:tracePt t="189890" x="3797300" y="2159000"/>
          <p14:tracePt t="189891" x="3797300" y="2151063"/>
          <p14:tracePt t="189894" x="3790950" y="2130425"/>
          <p14:tracePt t="189895" x="3790950" y="2124075"/>
          <p14:tracePt t="189897" x="3790950" y="2111375"/>
          <p14:tracePt t="189899" x="3776663" y="2103438"/>
          <p14:tracePt t="189901" x="3776663" y="2097088"/>
          <p14:tracePt t="189903" x="3770313" y="2076450"/>
          <p14:tracePt t="189905" x="3763963" y="2070100"/>
          <p14:tracePt t="189908" x="3763963" y="2049463"/>
          <p14:tracePt t="189911" x="3756025" y="2035175"/>
          <p14:tracePt t="189911" x="3749675" y="2028825"/>
          <p14:tracePt t="189913" x="3735388" y="2008188"/>
          <p14:tracePt t="189915" x="3729038" y="2001838"/>
          <p14:tracePt t="189917" x="3729038" y="1987550"/>
          <p14:tracePt t="189919" x="3722688" y="1974850"/>
          <p14:tracePt t="189922" x="3716338" y="1960563"/>
          <p14:tracePt t="189924" x="3716338" y="1954213"/>
          <p14:tracePt t="189926" x="3702050" y="1933575"/>
          <p14:tracePt t="189929" x="3695700" y="1925638"/>
          <p14:tracePt t="189929" x="3687763" y="1912938"/>
          <p14:tracePt t="189931" x="3681413" y="1898650"/>
          <p14:tracePt t="189933" x="3681413" y="1892300"/>
          <p14:tracePt t="189935" x="3675063" y="1885950"/>
          <p14:tracePt t="189937" x="3667125" y="1878013"/>
          <p14:tracePt t="189939" x="3667125" y="1865313"/>
          <p14:tracePt t="189942" x="3660775" y="1857375"/>
          <p14:tracePt t="189944" x="3648075" y="1844675"/>
          <p14:tracePt t="189945" x="3640138" y="1836738"/>
          <p14:tracePt t="189947" x="3633788" y="1830388"/>
          <p14:tracePt t="189949" x="3633788" y="1817688"/>
          <p14:tracePt t="189951" x="3627438" y="1817688"/>
          <p14:tracePt t="189953" x="3619500" y="1797050"/>
          <p14:tracePt t="189955" x="3613150" y="1789113"/>
          <p14:tracePt t="189958" x="3598863" y="1789113"/>
          <p14:tracePt t="189960" x="3592513" y="1782763"/>
          <p14:tracePt t="189961" x="3592513" y="1776413"/>
          <p14:tracePt t="189963" x="3586163" y="1768475"/>
          <p14:tracePt t="189965" x="3579813" y="1762125"/>
          <p14:tracePt t="189967" x="3571875" y="1749425"/>
          <p14:tracePt t="189969" x="3565525" y="1741488"/>
          <p14:tracePt t="189971" x="3559175" y="1735138"/>
          <p14:tracePt t="189974" x="3551238" y="1735138"/>
          <p14:tracePt t="189975" x="3538538" y="1728788"/>
          <p14:tracePt t="189977" x="3530600" y="1728788"/>
          <p14:tracePt t="189980" x="3524250" y="1720850"/>
          <p14:tracePt t="189981" x="3517900" y="1714500"/>
          <p14:tracePt t="189983" x="3509963" y="1714500"/>
          <p14:tracePt t="189986" x="3503613" y="1708150"/>
          <p14:tracePt t="189988" x="3497263" y="1693863"/>
          <p14:tracePt t="189989" x="3482975" y="1693863"/>
          <p14:tracePt t="189991" x="3476625" y="1693863"/>
          <p14:tracePt t="189994" x="3470275" y="1687513"/>
          <p14:tracePt t="189995" x="3462338" y="1687513"/>
          <p14:tracePt t="189997" x="3441700" y="1679575"/>
          <p14:tracePt t="189999" x="3435350" y="1679575"/>
          <p14:tracePt t="190001" x="3429000" y="1679575"/>
          <p14:tracePt t="190004" x="3414713" y="1679575"/>
          <p14:tracePt t="190005" x="3408363" y="1673225"/>
          <p14:tracePt t="190008" x="3402013" y="1673225"/>
          <p14:tracePt t="190010" x="3381375" y="1673225"/>
          <p14:tracePt t="190011" x="3367088" y="1673225"/>
          <p14:tracePt t="190013" x="3346450" y="1673225"/>
          <p14:tracePt t="190015" x="3340100" y="1673225"/>
          <p14:tracePt t="190017" x="3319463" y="1666875"/>
          <p14:tracePt t="190019" x="3313113" y="1666875"/>
          <p14:tracePt t="190021" x="3298825" y="1666875"/>
          <p14:tracePt t="190024" x="3292475" y="1666875"/>
          <p14:tracePt t="190025" x="3286125" y="1666875"/>
          <p14:tracePt t="190028" x="3265488" y="1666875"/>
          <p14:tracePt t="190029" x="3251200" y="1666875"/>
          <p14:tracePt t="190032" x="3236913" y="1666875"/>
          <p14:tracePt t="190034" x="3224213" y="1666875"/>
          <p14:tracePt t="190036" x="3216275" y="1673225"/>
          <p14:tracePt t="190038" x="3197225" y="1673225"/>
          <p14:tracePt t="190040" x="3189288" y="1673225"/>
          <p14:tracePt t="190047" x="3148013" y="1693863"/>
          <p14:tracePt t="190049" x="3128963" y="1700213"/>
          <p14:tracePt t="190053" x="3100388" y="1708150"/>
          <p14:tracePt t="190054" x="3094038" y="1720850"/>
          <p14:tracePt t="190055" x="3079750" y="1728788"/>
          <p14:tracePt t="190058" x="3060700" y="1735138"/>
          <p14:tracePt t="190062" x="3032125" y="1741488"/>
          <p14:tracePt t="190063" x="3019425" y="1755775"/>
          <p14:tracePt t="190066" x="3011488" y="1762125"/>
          <p14:tracePt t="190067" x="2984500" y="1768475"/>
          <p14:tracePt t="190069" x="2978150" y="1776413"/>
          <p14:tracePt t="190071" x="2957513" y="1789113"/>
          <p14:tracePt t="190074" x="2936875" y="1789113"/>
          <p14:tracePt t="190076" x="2930525" y="1797050"/>
          <p14:tracePt t="190078" x="2922588" y="1803400"/>
          <p14:tracePt t="190079" x="2909888" y="1809750"/>
          <p14:tracePt t="190081" x="2903538" y="1817688"/>
          <p14:tracePt t="190083" x="2889250" y="1824038"/>
          <p14:tracePt t="190085" x="2874963" y="1836738"/>
          <p14:tracePt t="190087" x="2868613" y="1844675"/>
          <p14:tracePt t="190089" x="2862263" y="1851025"/>
          <p14:tracePt t="190091" x="2854325" y="1857375"/>
          <p14:tracePt t="190094" x="2841625" y="1857375"/>
          <p14:tracePt t="190096" x="2835275" y="1865313"/>
          <p14:tracePt t="190097" x="2835275" y="1871663"/>
          <p14:tracePt t="190100" x="2827338" y="1878013"/>
          <p14:tracePt t="190102" x="2820988" y="1892300"/>
          <p14:tracePt t="190103" x="2820988" y="1898650"/>
          <p14:tracePt t="190105" x="2814638" y="1905000"/>
          <p14:tracePt t="190108" x="2806700" y="1912938"/>
          <p14:tracePt t="190110" x="2806700" y="1919288"/>
          <p14:tracePt t="190112" x="2806700" y="1925638"/>
          <p14:tracePt t="190113" x="2800350" y="1933575"/>
          <p14:tracePt t="190115" x="2800350" y="1946275"/>
          <p14:tracePt t="190117" x="2800350" y="1954213"/>
          <p14:tracePt t="190119" x="2786063" y="1966913"/>
          <p14:tracePt t="190123" x="2779713" y="1987550"/>
          <p14:tracePt t="190125" x="2779713" y="1993900"/>
          <p14:tracePt t="190127" x="2779713" y="2001838"/>
          <p14:tracePt t="190129" x="2779713" y="2008188"/>
          <p14:tracePt t="190131" x="2779713" y="2014538"/>
          <p14:tracePt t="190134" x="2779713" y="2028825"/>
          <p14:tracePt t="190136" x="2779713" y="2043113"/>
          <p14:tracePt t="190137" x="2779713" y="2049463"/>
          <p14:tracePt t="190140" x="2779713" y="2055813"/>
          <p14:tracePt t="190142" x="2779713" y="2076450"/>
          <p14:tracePt t="190144" x="2779713" y="2082800"/>
          <p14:tracePt t="190145" x="2779713" y="2090738"/>
          <p14:tracePt t="190147" x="2779713" y="2097088"/>
          <p14:tracePt t="190149" x="2779713" y="2103438"/>
          <p14:tracePt t="190151" x="2786063" y="2117725"/>
          <p14:tracePt t="190154" x="2786063" y="2124075"/>
          <p14:tracePt t="190156" x="2800350" y="2138363"/>
          <p14:tracePt t="190158" x="2806700" y="2144713"/>
          <p14:tracePt t="190160" x="2814638" y="2151063"/>
          <p14:tracePt t="190161" x="2814638" y="2165350"/>
          <p14:tracePt t="190163" x="2820988" y="2179638"/>
          <p14:tracePt t="190165" x="2827338" y="2179638"/>
          <p14:tracePt t="190168" x="2847975" y="2198688"/>
          <p14:tracePt t="190170" x="2854325" y="2206625"/>
          <p14:tracePt t="190172" x="2862263" y="2212975"/>
          <p14:tracePt t="190174" x="2868613" y="2219325"/>
          <p14:tracePt t="190175" x="2889250" y="2239963"/>
          <p14:tracePt t="190177" x="2909888" y="2247900"/>
          <p14:tracePt t="190179" x="2916238" y="2254250"/>
          <p14:tracePt t="190181" x="2930525" y="2260600"/>
          <p14:tracePt t="190183" x="2951163" y="2274888"/>
          <p14:tracePt t="190186" x="2971800" y="2281238"/>
          <p14:tracePt t="190187" x="2984500" y="2287588"/>
          <p14:tracePt t="190189" x="3005138" y="2301875"/>
          <p14:tracePt t="190191" x="3025775" y="2308225"/>
          <p14:tracePt t="190194" x="3052763" y="2308225"/>
          <p14:tracePt t="190195" x="3073400" y="2322513"/>
          <p14:tracePt t="190197" x="3094038" y="2328863"/>
          <p14:tracePt t="190199" x="3135313" y="2336800"/>
          <p14:tracePt t="190201" x="3155950" y="2349500"/>
          <p14:tracePt t="190203" x="3182938" y="2349500"/>
          <p14:tracePt t="190205" x="3209925" y="2355850"/>
          <p14:tracePt t="190207" x="3236913" y="2355850"/>
          <p14:tracePt t="190210" x="3271838" y="2370138"/>
          <p14:tracePt t="190211" x="3298825" y="2370138"/>
          <p14:tracePt t="190213" x="3325813" y="2370138"/>
          <p14:tracePt t="190215" x="3360738" y="2376488"/>
          <p14:tracePt t="190217" x="3387725" y="2376488"/>
          <p14:tracePt t="190219" x="3429000" y="2376488"/>
          <p14:tracePt t="190221" x="3455988" y="2376488"/>
          <p14:tracePt t="190224" x="3497263" y="2376488"/>
          <p14:tracePt t="190225" x="3530600" y="2376488"/>
          <p14:tracePt t="190227" x="3571875" y="2376488"/>
          <p14:tracePt t="190229" x="3598863" y="2376488"/>
          <p14:tracePt t="190231" x="3640138" y="2376488"/>
          <p14:tracePt t="190233" x="3667125" y="2376488"/>
          <p14:tracePt t="190235" x="3708400" y="2376488"/>
          <p14:tracePt t="190237" x="3749675" y="2376488"/>
          <p14:tracePt t="190240" x="3776663" y="2376488"/>
          <p14:tracePt t="190242" x="3824288" y="2363788"/>
          <p14:tracePt t="190244" x="3852863" y="2363788"/>
          <p14:tracePt t="190245" x="3892550" y="2363788"/>
          <p14:tracePt t="190247" x="3913188" y="2355850"/>
          <p14:tracePt t="190250" x="3941763" y="2355850"/>
          <p14:tracePt t="190252" x="3968750" y="2343150"/>
          <p14:tracePt t="190254" x="4002088" y="2343150"/>
          <p14:tracePt t="190256" x="4029075" y="2336800"/>
          <p14:tracePt t="190258" x="4049713" y="2336800"/>
          <p14:tracePt t="190260" x="4064000" y="2322513"/>
          <p14:tracePt t="190261" x="4098925" y="2322513"/>
          <p14:tracePt t="190263" x="4111625" y="2316163"/>
          <p14:tracePt t="190265" x="4132263" y="2308225"/>
          <p14:tracePt t="190267" x="4152900" y="2308225"/>
          <p14:tracePt t="190270" x="4167188" y="2295525"/>
          <p14:tracePt t="190271" x="4186238" y="2295525"/>
          <p14:tracePt t="190274" x="4206875" y="2287588"/>
          <p14:tracePt t="190275" x="4221163" y="2281238"/>
          <p14:tracePt t="190278" x="4235450" y="2281238"/>
          <p14:tracePt t="190279" x="4248150" y="2268538"/>
          <p14:tracePt t="190281" x="4268788" y="2268538"/>
          <p14:tracePt t="190283" x="4275138" y="2260600"/>
          <p14:tracePt t="190285" x="4289425" y="2254250"/>
          <p14:tracePt t="190287" x="4295775" y="2247900"/>
          <p14:tracePt t="190289" x="4316413" y="2239963"/>
          <p14:tracePt t="190291" x="4322763" y="2239963"/>
          <p14:tracePt t="190294" x="4330700" y="2227263"/>
          <p14:tracePt t="190295" x="4351338" y="2219325"/>
          <p14:tracePt t="190297" x="4364038" y="2212975"/>
          <p14:tracePt t="190302" x="4384675" y="2198688"/>
          <p14:tracePt t="190304" x="4384675" y="2192338"/>
          <p14:tracePt t="190306" x="4405313" y="2185988"/>
          <p14:tracePt t="190307" x="4411663" y="2179638"/>
          <p14:tracePt t="190310" x="4419600" y="2171700"/>
          <p14:tracePt t="190312" x="4425950" y="2165350"/>
          <p14:tracePt t="190313" x="4432300" y="2151063"/>
          <p14:tracePt t="190315" x="4440238" y="2144713"/>
          <p14:tracePt t="190318" x="4446588" y="2138363"/>
          <p14:tracePt t="190320" x="4460875" y="2130425"/>
          <p14:tracePt t="190321" x="4467225" y="2124075"/>
          <p14:tracePt t="190324" x="4467225" y="2117725"/>
          <p14:tracePt t="190328" x="4479925" y="2097088"/>
          <p14:tracePt t="190329" x="4487863" y="2082800"/>
          <p14:tracePt t="190331" x="4500563" y="2076450"/>
          <p14:tracePt t="190333" x="4508500" y="2070100"/>
          <p14:tracePt t="190335" x="4508500" y="2055813"/>
          <p14:tracePt t="190337" x="4514850" y="2049463"/>
          <p14:tracePt t="190339" x="4521200" y="2043113"/>
          <p14:tracePt t="190341" x="4521200" y="2035175"/>
          <p14:tracePt t="190344" x="4529138" y="2028825"/>
          <p14:tracePt t="190345" x="4535488" y="2022475"/>
          <p14:tracePt t="190347" x="4535488" y="2014538"/>
          <p14:tracePt t="190349" x="4548188" y="1993900"/>
          <p14:tracePt t="190351" x="4556125" y="1993900"/>
          <p14:tracePt t="190353" x="4556125" y="1987550"/>
          <p14:tracePt t="190355" x="4562475" y="1981200"/>
          <p14:tracePt t="190357" x="4568825" y="1974850"/>
          <p14:tracePt t="190361" x="4576763" y="1966913"/>
          <p14:tracePt t="190361" x="4576763" y="1954213"/>
          <p14:tracePt t="190363" x="4583113" y="1946275"/>
          <p14:tracePt t="190365" x="4589463" y="1946275"/>
          <p14:tracePt t="190367" x="4597400" y="1939925"/>
          <p14:tracePt t="190369" x="4597400" y="1933575"/>
          <p14:tracePt t="190371" x="4618038" y="1925638"/>
          <p14:tracePt t="190374" x="4618038" y="1919288"/>
          <p14:tracePt t="190376" x="4624388" y="1919288"/>
          <p14:tracePt t="190379" x="4630738" y="1912938"/>
          <p14:tracePt t="190383" x="4637088" y="1898650"/>
          <p14:tracePt t="190386" x="4657725" y="1892300"/>
          <p14:tracePt t="190389" x="4665663" y="1885950"/>
          <p14:tracePt t="190394" x="4678363" y="1878013"/>
          <p14:tracePt t="190396" x="4686300" y="1871663"/>
          <p14:tracePt t="190402" x="4713288" y="1865313"/>
          <p14:tracePt t="190403" x="4713288" y="1851025"/>
          <p14:tracePt t="190405" x="4719638" y="1851025"/>
          <p14:tracePt t="190407" x="4725988" y="1851025"/>
          <p14:tracePt t="190409" x="4725988" y="1844675"/>
          <p14:tracePt t="190411" x="4733925" y="1844675"/>
          <p14:tracePt t="190413" x="4740275" y="1836738"/>
          <p14:tracePt t="190417" x="4754563" y="1836738"/>
          <p14:tracePt t="190420" x="4754563" y="1830388"/>
          <p14:tracePt t="190421" x="4760913" y="1830388"/>
          <p14:tracePt t="190425" x="4767263" y="1830388"/>
          <p14:tracePt t="190427" x="4767263" y="1824038"/>
          <p14:tracePt t="190429" x="4773613" y="1824038"/>
          <p14:tracePt t="190434" x="4781550" y="1817688"/>
          <p14:tracePt t="190436" x="4787900" y="1817688"/>
          <p14:tracePt t="190440" x="4794250" y="1809750"/>
          <p14:tracePt t="190444" x="4808538" y="1809750"/>
          <p14:tracePt t="190447" x="4814888" y="1809750"/>
          <p14:tracePt t="190449" x="4822825" y="1797050"/>
          <p14:tracePt t="190452" x="4822825" y="1789113"/>
          <p14:tracePt t="190459" x="4841875" y="1782763"/>
          <p14:tracePt t="190462" x="4849813" y="1776413"/>
          <p14:tracePt t="190463" x="4870450" y="1776413"/>
          <p14:tracePt t="190465" x="4870450" y="1768475"/>
          <p14:tracePt t="190467" x="4883150" y="1768475"/>
          <p14:tracePt t="190470" x="4891088" y="1768475"/>
          <p14:tracePt t="190471" x="4897438" y="1768475"/>
          <p14:tracePt t="190473" x="4911725" y="1762125"/>
          <p14:tracePt t="190476" x="4918075" y="1762125"/>
          <p14:tracePt t="190477" x="4924425" y="1755775"/>
          <p14:tracePt t="190480" x="4930775" y="1755775"/>
          <p14:tracePt t="190481" x="4938713" y="1741488"/>
          <p14:tracePt t="190483" x="4959350" y="1735138"/>
          <p14:tracePt t="190487" x="4972050" y="1728788"/>
          <p14:tracePt t="190489" x="4986338" y="1728788"/>
          <p14:tracePt t="190492" x="4992688" y="1720850"/>
          <p14:tracePt t="190494" x="4999038" y="1720850"/>
          <p14:tracePt t="190495" x="5013325" y="1720850"/>
          <p14:tracePt t="190498" x="5019675" y="1714500"/>
          <p14:tracePt t="190499" x="5033963" y="1700213"/>
          <p14:tracePt t="190502" x="5048250" y="1700213"/>
          <p14:tracePt t="190503" x="5054600" y="1693863"/>
          <p14:tracePt t="190505" x="5060950" y="1687513"/>
          <p14:tracePt t="190507" x="5067300" y="1687513"/>
          <p14:tracePt t="190510" x="5087938" y="1679575"/>
          <p14:tracePt t="190511" x="5095875" y="1679575"/>
          <p14:tracePt t="190513" x="5102225" y="1673225"/>
          <p14:tracePt t="190516" x="5122863" y="1673225"/>
          <p14:tracePt t="190518" x="5122863" y="1666875"/>
          <p14:tracePt t="190520" x="5135563" y="1666875"/>
          <p14:tracePt t="190521" x="5143500" y="1660525"/>
          <p14:tracePt t="190524" x="5164138" y="1646238"/>
          <p14:tracePt t="190528" x="5176838" y="1639888"/>
          <p14:tracePt t="190529" x="5184775" y="1639888"/>
          <p14:tracePt t="190531" x="5197475" y="1631950"/>
          <p14:tracePt t="190533" x="5211763" y="1625600"/>
          <p14:tracePt t="190535" x="5218113" y="1625600"/>
          <p14:tracePt t="190537" x="5224463" y="1625600"/>
          <p14:tracePt t="190539" x="5245100" y="1611313"/>
          <p14:tracePt t="190541" x="5253038" y="1604963"/>
          <p14:tracePt t="190544" x="5259388" y="1598613"/>
          <p14:tracePt t="190545" x="5280025" y="1598613"/>
          <p14:tracePt t="190547" x="5292725" y="1598613"/>
          <p14:tracePt t="190549" x="5300663" y="1592263"/>
          <p14:tracePt t="190551" x="5307013" y="1584325"/>
          <p14:tracePt t="190553" x="5327650" y="1584325"/>
          <p14:tracePt t="190555" x="5334000" y="1577975"/>
          <p14:tracePt t="190557" x="5348288" y="1577975"/>
          <p14:tracePt t="190560" x="5360988" y="1563688"/>
          <p14:tracePt t="190561" x="5368925" y="1563688"/>
          <p14:tracePt t="190563" x="5381625" y="1563688"/>
          <p14:tracePt t="190565" x="5389563" y="1557338"/>
          <p14:tracePt t="190567" x="5410200" y="1557338"/>
          <p14:tracePt t="190569" x="5416550" y="1550988"/>
          <p14:tracePt t="190571" x="5430838" y="1550988"/>
          <p14:tracePt t="190574" x="5449888" y="1543050"/>
          <p14:tracePt t="190575" x="5457825" y="1536700"/>
          <p14:tracePt t="190577" x="5464175" y="1536700"/>
          <p14:tracePt t="190579" x="5484813" y="1524000"/>
          <p14:tracePt t="190581" x="5491163" y="1524000"/>
          <p14:tracePt t="190583" x="5505450" y="1516063"/>
          <p14:tracePt t="190585" x="5526088" y="1516063"/>
          <p14:tracePt t="190587" x="5532438" y="1509713"/>
          <p14:tracePt t="190589" x="5553075" y="1503363"/>
          <p14:tracePt t="190591" x="5559425" y="1503363"/>
          <p14:tracePt t="190594" x="5573713" y="1503363"/>
          <p14:tracePt t="190595" x="5580063" y="1495425"/>
          <p14:tracePt t="190597" x="5600700" y="1495425"/>
          <p14:tracePt t="190599" x="5607050" y="1482725"/>
          <p14:tracePt t="190601" x="5621338" y="1482725"/>
          <p14:tracePt t="190603" x="5641975" y="1474788"/>
          <p14:tracePt t="190605" x="5662613" y="1474788"/>
          <p14:tracePt t="190607" x="5668963" y="1468438"/>
          <p14:tracePt t="190610" x="5675313" y="1468438"/>
          <p14:tracePt t="190611" x="5689600" y="1468438"/>
          <p14:tracePt t="190613" x="5710238" y="1462088"/>
          <p14:tracePt t="190615" x="5724525" y="1462088"/>
          <p14:tracePt t="190617" x="5743575" y="1447800"/>
          <p14:tracePt t="190619" x="5751513" y="1447800"/>
          <p14:tracePt t="190621" x="5772150" y="1441450"/>
          <p14:tracePt t="190624" x="5784850" y="1441450"/>
          <p14:tracePt t="190626" x="5805488" y="1441450"/>
          <p14:tracePt t="190627" x="5826125" y="1441450"/>
          <p14:tracePt t="190629" x="5832475" y="1441450"/>
          <p14:tracePt t="190633" x="5846763" y="1441450"/>
          <p14:tracePt t="190637" x="5873750" y="1435100"/>
          <p14:tracePt t="190639" x="5888038" y="1435100"/>
          <p14:tracePt t="190646" x="5948363" y="1435100"/>
          <p14:tracePt t="190651" x="5976938" y="1435100"/>
          <p14:tracePt t="190653" x="6003925" y="1435100"/>
          <p14:tracePt t="190654" x="6010275" y="1435100"/>
          <p14:tracePt t="190656" x="6024563" y="1435100"/>
          <p14:tracePt t="190658" x="6045200" y="1435100"/>
          <p14:tracePt t="190660" x="6057900" y="1435100"/>
          <p14:tracePt t="190661" x="6078538" y="1435100"/>
          <p14:tracePt t="190664" x="6086475" y="1435100"/>
          <p14:tracePt t="190665" x="6099175" y="1435100"/>
          <p14:tracePt t="190667" x="6119813" y="1435100"/>
          <p14:tracePt t="190669" x="6140450" y="1435100"/>
          <p14:tracePt t="190671" x="6154738" y="1435100"/>
          <p14:tracePt t="190674" x="6173788" y="1435100"/>
          <p14:tracePt t="190675" x="6181725" y="1435100"/>
          <p14:tracePt t="190677" x="6208713" y="1435100"/>
          <p14:tracePt t="190680" x="6223000" y="1435100"/>
          <p14:tracePt t="190681" x="6243638" y="1435100"/>
          <p14:tracePt t="190683" x="6249988" y="1435100"/>
          <p14:tracePt t="190685" x="6276975" y="1435100"/>
          <p14:tracePt t="190687" x="6283325" y="1435100"/>
          <p14:tracePt t="190689" x="6311900" y="1435100"/>
          <p14:tracePt t="190691" x="6330950" y="1441450"/>
          <p14:tracePt t="190694" x="6345238" y="1441450"/>
          <p14:tracePt t="190695" x="6365875" y="1441450"/>
          <p14:tracePt t="190697" x="6380163" y="1454150"/>
          <p14:tracePt t="190700" x="6399213" y="1454150"/>
          <p14:tracePt t="190702" x="6419850" y="1454150"/>
          <p14:tracePt t="190703" x="6434138" y="1454150"/>
          <p14:tracePt t="190706" x="6461125" y="1462088"/>
          <p14:tracePt t="190708" x="6475413" y="1462088"/>
          <p14:tracePt t="190710" x="6502400" y="1474788"/>
          <p14:tracePt t="190711" x="6516688" y="1474788"/>
          <p14:tracePt t="190713" x="6537325" y="1474788"/>
          <p14:tracePt t="190715" x="6550025" y="1474788"/>
          <p14:tracePt t="190718" x="6570663" y="1482725"/>
          <p14:tracePt t="190720" x="6597650" y="1482725"/>
          <p14:tracePt t="190721" x="6618288" y="1489075"/>
          <p14:tracePt t="190724" x="6645275" y="1489075"/>
          <p14:tracePt t="190725" x="6665913" y="1489075"/>
          <p14:tracePt t="190727" x="6692900" y="1503363"/>
          <p14:tracePt t="190729" x="6713538" y="1503363"/>
          <p14:tracePt t="190731" x="6742113" y="1503363"/>
          <p14:tracePt t="190734" x="6761163" y="1503363"/>
          <p14:tracePt t="190736" x="6789738" y="1509713"/>
          <p14:tracePt t="190738" x="6816725" y="1509713"/>
          <p14:tracePt t="190739" x="6837363" y="1509713"/>
          <p14:tracePt t="190742" x="6864350" y="1524000"/>
          <p14:tracePt t="190744" x="6891338" y="1524000"/>
          <p14:tracePt t="190745" x="6911975" y="1524000"/>
          <p14:tracePt t="190747" x="6938963" y="1524000"/>
          <p14:tracePt t="190750" x="6959600" y="1524000"/>
          <p14:tracePt t="190751" x="6986588" y="1524000"/>
          <p14:tracePt t="190753" x="7007225" y="1524000"/>
          <p14:tracePt t="190756" x="7035800" y="1524000"/>
          <p14:tracePt t="190757" x="7048500" y="1524000"/>
          <p14:tracePt t="190760" x="7083425" y="1524000"/>
          <p14:tracePt t="190761" x="7096125" y="1524000"/>
          <p14:tracePt t="190763" x="7131050" y="1524000"/>
          <p14:tracePt t="190765" x="7143750" y="1524000"/>
          <p14:tracePt t="190767" x="7164388" y="1524000"/>
          <p14:tracePt t="190770" x="7192963" y="1524000"/>
          <p14:tracePt t="190771" x="7212013" y="1524000"/>
          <p14:tracePt t="190774" x="7240588" y="1524000"/>
          <p14:tracePt t="190777" x="7253288" y="1524000"/>
          <p14:tracePt t="190778" x="7288213" y="1524000"/>
          <p14:tracePt t="190779" x="7300913" y="1524000"/>
          <p14:tracePt t="190781" x="7321550" y="1524000"/>
          <p14:tracePt t="190783" x="7350125" y="1524000"/>
          <p14:tracePt t="190785" x="7369175" y="1524000"/>
          <p14:tracePt t="190787" x="7383463" y="1524000"/>
          <p14:tracePt t="190789" x="7410450" y="1524000"/>
          <p14:tracePt t="190791" x="7431088" y="1524000"/>
          <p14:tracePt t="190794" x="7458075" y="1524000"/>
          <p14:tracePt t="190795" x="7478713" y="1524000"/>
          <p14:tracePt t="190797" x="7493000" y="1524000"/>
          <p14:tracePt t="190800" x="7526338" y="1524000"/>
          <p14:tracePt t="190802" x="7540625" y="1524000"/>
          <p14:tracePt t="190803" x="7567613" y="1524000"/>
          <p14:tracePt t="190806" x="7588250" y="1524000"/>
          <p14:tracePt t="190807" x="7608888" y="1524000"/>
          <p14:tracePt t="190810" x="7623175" y="1524000"/>
          <p14:tracePt t="190811" x="7643813" y="1524000"/>
          <p14:tracePt t="190813" x="7670800" y="1524000"/>
          <p14:tracePt t="190815" x="7691438" y="1509713"/>
          <p14:tracePt t="190817" x="7704138" y="1509713"/>
          <p14:tracePt t="190819" x="7724775" y="1509713"/>
          <p14:tracePt t="190822" x="7745413" y="1509713"/>
          <p14:tracePt t="190824" x="7772400" y="1509713"/>
          <p14:tracePt t="190825" x="7786688" y="1509713"/>
          <p14:tracePt t="190827" x="7807325" y="1503363"/>
          <p14:tracePt t="190829" x="7834313" y="1503363"/>
          <p14:tracePt t="190831" x="7840663" y="1503363"/>
          <p14:tracePt t="190834" x="7869238" y="1503363"/>
          <p14:tracePt t="190836" x="7888288" y="1503363"/>
          <p14:tracePt t="190837" x="7902575" y="1503363"/>
          <p14:tracePt t="190839" x="7923213" y="1489075"/>
          <p14:tracePt t="190842" x="7943850" y="1489075"/>
          <p14:tracePt t="190844" x="7970838" y="1489075"/>
          <p14:tracePt t="190845" x="7991475" y="1489075"/>
          <p14:tracePt t="190847" x="8005763" y="1489075"/>
          <p14:tracePt t="190849" x="8024813" y="1489075"/>
          <p14:tracePt t="190851" x="8039100" y="1489075"/>
          <p14:tracePt t="190853" x="8059738" y="1489075"/>
          <p14:tracePt t="190855" x="8080375" y="1482725"/>
          <p14:tracePt t="190858" x="8093075" y="1482725"/>
          <p14:tracePt t="190860" x="8113713" y="1482725"/>
          <p14:tracePt t="190862" x="8128000" y="1482725"/>
          <p14:tracePt t="190863" x="8148638" y="1482725"/>
          <p14:tracePt t="190865" x="8154988" y="1482725"/>
          <p14:tracePt t="190867" x="8169275" y="1482725"/>
          <p14:tracePt t="190869" x="8189913" y="1482725"/>
          <p14:tracePt t="190871" x="8196263" y="1482725"/>
          <p14:tracePt t="190875" x="8223250" y="1482725"/>
          <p14:tracePt t="190878" x="8237538" y="1482725"/>
          <p14:tracePt t="190879" x="8258175" y="1468438"/>
          <p14:tracePt t="190881" x="8264525" y="1468438"/>
          <p14:tracePt t="190883" x="8278813" y="1468438"/>
          <p14:tracePt t="190885" x="8285163" y="1468438"/>
          <p14:tracePt t="190887" x="8299450" y="1468438"/>
          <p14:tracePt t="190889" x="8305800" y="1468438"/>
          <p14:tracePt t="190891" x="8318500" y="1468438"/>
          <p14:tracePt t="190894" x="8326438" y="1468438"/>
          <p14:tracePt t="190895" x="8332788" y="1468438"/>
          <p14:tracePt t="190897" x="8347075" y="1468438"/>
          <p14:tracePt t="190899" x="8353425" y="1468438"/>
          <p14:tracePt t="190901" x="8367713" y="1468438"/>
          <p14:tracePt t="190906" x="8374063" y="1468438"/>
          <p14:tracePt t="190908" x="8380413" y="1468438"/>
          <p14:tracePt t="190910" x="8394700" y="1468438"/>
          <p14:tracePt t="190911" x="8401050" y="1468438"/>
          <p14:tracePt t="190913" x="8407400" y="1468438"/>
          <p14:tracePt t="190915" x="8415338" y="1468438"/>
          <p14:tracePt t="190919" x="8428038" y="1468438"/>
          <p14:tracePt t="190924" x="8435975" y="1468438"/>
          <p14:tracePt t="190925" x="8448675" y="1468438"/>
          <p14:tracePt t="190927" x="8456613" y="1468438"/>
          <p14:tracePt t="190931" x="8469313" y="1468438"/>
          <p14:tracePt t="190935" x="8475663" y="1468438"/>
          <p14:tracePt t="190937" x="8483600" y="1468438"/>
          <p14:tracePt t="190939" x="8496300" y="1468438"/>
          <p14:tracePt t="190941" x="8504238" y="1468438"/>
          <p14:tracePt t="190944" x="8510588" y="1468438"/>
          <p14:tracePt t="190947" x="8516938" y="1468438"/>
          <p14:tracePt t="190949" x="8524875" y="1468438"/>
          <p14:tracePt t="190951" x="8531225" y="1468438"/>
          <p14:tracePt t="190953" x="8543925" y="1482725"/>
          <p14:tracePt t="190955" x="8551863" y="1482725"/>
          <p14:tracePt t="190960" x="8558213" y="1482725"/>
          <p14:tracePt t="190961" x="8564563" y="1482725"/>
          <p14:tracePt t="190963" x="8572500" y="1482725"/>
          <p14:tracePt t="190965" x="8593138" y="1489075"/>
          <p14:tracePt t="190970" x="8605838" y="1489075"/>
          <p14:tracePt t="190974" x="8612188" y="1489075"/>
          <p14:tracePt t="190978" x="8632825" y="1495425"/>
          <p14:tracePt t="190979" x="8640763" y="1495425"/>
          <p14:tracePt t="190981" x="8647113" y="1495425"/>
          <p14:tracePt t="190983" x="8653463" y="1495425"/>
          <p14:tracePt t="190985" x="8661400" y="1503363"/>
          <p14:tracePt t="190987" x="8667750" y="1503363"/>
          <p14:tracePt t="190989" x="8674100" y="1503363"/>
          <p14:tracePt t="190994" x="8688388" y="1503363"/>
          <p14:tracePt t="190995" x="8694738" y="1503363"/>
          <p14:tracePt t="190997" x="8701088" y="1516063"/>
          <p14:tracePt t="190999" x="8709025" y="1516063"/>
          <p14:tracePt t="191004" x="8715375" y="1516063"/>
          <p14:tracePt t="191005" x="8721725" y="1516063"/>
          <p14:tracePt t="191008" x="8729663" y="1516063"/>
          <p14:tracePt t="191011" x="8736013" y="1516063"/>
          <p14:tracePt t="191013" x="8750300" y="1524000"/>
          <p14:tracePt t="191018" x="8756650" y="1524000"/>
          <p14:tracePt t="191020" x="8763000" y="1524000"/>
          <p14:tracePt t="191022" x="8763000" y="1530350"/>
          <p14:tracePt t="191024" x="8769350" y="1530350"/>
          <p14:tracePt t="191025" x="8777288" y="1530350"/>
          <p14:tracePt t="191029" x="8783638" y="1530350"/>
          <p14:tracePt t="191033" x="8783638" y="1536700"/>
          <p14:tracePt t="191035" x="8789988" y="1536700"/>
          <p14:tracePt t="191038" x="8810625" y="1536700"/>
          <p14:tracePt t="191047" x="8824913" y="1543050"/>
          <p14:tracePt t="191050" x="8831263" y="1543050"/>
          <p14:tracePt t="191056" x="8837613" y="1543050"/>
          <p14:tracePt t="191058" x="8845550" y="1543050"/>
          <p14:tracePt t="191062" x="8845550" y="1550988"/>
          <p14:tracePt t="191065" x="8858250" y="1550988"/>
          <p14:tracePt t="191075" x="8866188" y="1550988"/>
          <p14:tracePt t="191130" x="8851900" y="1550988"/>
          <p14:tracePt t="191134" x="8845550" y="1550988"/>
          <p14:tracePt t="191140" x="8837613" y="1550988"/>
          <p14:tracePt t="191144" x="8831263" y="1543050"/>
          <p14:tracePt t="191146" x="8824913" y="1543050"/>
          <p14:tracePt t="191150" x="8810625" y="1536700"/>
          <p14:tracePt t="191152" x="8804275" y="1536700"/>
          <p14:tracePt t="191153" x="8797925" y="1530350"/>
          <p14:tracePt t="191156" x="8789988" y="1530350"/>
          <p14:tracePt t="191158" x="8777288" y="1516063"/>
          <p14:tracePt t="191161" x="8756650" y="1516063"/>
          <p14:tracePt t="191164" x="8750300" y="1509713"/>
          <p14:tracePt t="191166" x="8736013" y="1509713"/>
          <p14:tracePt t="191168" x="8729663" y="1503363"/>
          <p14:tracePt t="191169" x="8709025" y="1503363"/>
          <p14:tracePt t="191172" x="8688388" y="1495425"/>
          <p14:tracePt t="191174" x="8682038" y="1495425"/>
          <p14:tracePt t="191178" x="8647113" y="1495425"/>
          <p14:tracePt t="191181" x="8599488" y="1482725"/>
          <p14:tracePt t="191183" x="8585200" y="1482725"/>
          <p14:tracePt t="191185" x="8564563" y="1482725"/>
          <p14:tracePt t="191187" x="8537575" y="1482725"/>
          <p14:tracePt t="191189" x="8510588" y="1482725"/>
          <p14:tracePt t="191192" x="8475663" y="1482725"/>
          <p14:tracePt t="191194" x="8448675" y="1482725"/>
          <p14:tracePt t="191195" x="8421688" y="1482725"/>
          <p14:tracePt t="191197" x="8394700" y="1482725"/>
          <p14:tracePt t="191199" x="8353425" y="1482725"/>
          <p14:tracePt t="191201" x="8312150" y="1482725"/>
          <p14:tracePt t="191204" x="8270875" y="1482725"/>
          <p14:tracePt t="191205" x="8237538" y="1482725"/>
          <p14:tracePt t="191208" x="8181975" y="1482725"/>
          <p14:tracePt t="191210" x="8142288" y="1482725"/>
          <p14:tracePt t="191211" x="8086725" y="1482725"/>
          <p14:tracePt t="191213" x="8045450" y="1482725"/>
          <p14:tracePt t="191215" x="7997825" y="1482725"/>
          <p14:tracePt t="191218" x="7929563" y="1503363"/>
          <p14:tracePt t="191220" x="7888288" y="1503363"/>
          <p14:tracePt t="191222" x="7820025" y="1503363"/>
          <p14:tracePt t="191224" x="7766050" y="1503363"/>
          <p14:tracePt t="191225" x="7704138" y="1516063"/>
          <p14:tracePt t="191227" x="7635875" y="1516063"/>
          <p14:tracePt t="191229" x="7573963" y="1524000"/>
          <p14:tracePt t="191231" x="7499350" y="1524000"/>
          <p14:tracePt t="191234" x="7445375" y="1524000"/>
          <p14:tracePt t="191236" x="7350125" y="1524000"/>
          <p14:tracePt t="191238" x="7294563" y="1524000"/>
          <p14:tracePt t="191240" x="7219950" y="1536700"/>
          <p14:tracePt t="191241" x="7143750" y="1536700"/>
          <p14:tracePt t="191244" x="7069138" y="1550988"/>
          <p14:tracePt t="191245" x="6994525" y="1550988"/>
          <p14:tracePt t="191247" x="6905625" y="1550988"/>
          <p14:tracePt t="191250" x="6823075" y="1563688"/>
          <p14:tracePt t="191252" x="6734175" y="1563688"/>
          <p14:tracePt t="191254" x="6659563" y="1563688"/>
          <p14:tracePt t="191255" x="6570663" y="1563688"/>
          <p14:tracePt t="191258" x="6475413" y="1577975"/>
          <p14:tracePt t="191261" x="6291263" y="1592263"/>
          <p14:tracePt t="191263" x="6194425" y="1592263"/>
          <p14:tracePt t="191265" x="6099175" y="1604963"/>
          <p14:tracePt t="191267" x="6010275" y="1604963"/>
          <p14:tracePt t="191269" x="5915025" y="1604963"/>
          <p14:tracePt t="191272" x="5840413" y="1619250"/>
          <p14:tracePt t="191273" x="5751513" y="1619250"/>
          <p14:tracePt t="191275" x="5654675" y="1631950"/>
          <p14:tracePt t="191277" x="5580063" y="1631950"/>
          <p14:tracePt t="191279" x="5484813" y="1646238"/>
          <p14:tracePt t="191281" x="5395913" y="1646238"/>
          <p14:tracePt t="191283" x="5321300" y="1652588"/>
          <p14:tracePt t="191286" x="5224463" y="1652588"/>
          <p14:tracePt t="191288" x="5149850" y="1652588"/>
          <p14:tracePt t="191289" x="5060950" y="1666875"/>
          <p14:tracePt t="191291" x="4986338" y="1666875"/>
          <p14:tracePt t="191294" x="4891088" y="1666875"/>
          <p14:tracePt t="191295" x="4814888" y="1679575"/>
          <p14:tracePt t="191297" x="4740275" y="1679575"/>
          <p14:tracePt t="191299" x="4686300" y="1693863"/>
          <p14:tracePt t="191302" x="4589463" y="1693863"/>
          <p14:tracePt t="191304" x="4514850" y="1708150"/>
          <p14:tracePt t="191305" x="4440238" y="1720850"/>
          <p14:tracePt t="191308" x="4378325" y="1720850"/>
          <p14:tracePt t="191312" x="4248150" y="1728788"/>
          <p14:tracePt t="191313" x="4194175" y="1728788"/>
          <p14:tracePt t="191315" x="4132263" y="1741488"/>
          <p14:tracePt t="191317" x="4070350" y="1755775"/>
          <p14:tracePt t="191319" x="4029075" y="1755775"/>
          <p14:tracePt t="191321" x="3975100" y="1768475"/>
          <p14:tracePt t="191324" x="3933825" y="1768475"/>
          <p14:tracePt t="191325" x="3892550" y="1776413"/>
          <p14:tracePt t="191328" x="3852863" y="1789113"/>
          <p14:tracePt t="191329" x="3811588" y="1797050"/>
          <p14:tracePt t="191331" x="3776663" y="1809750"/>
          <p14:tracePt t="191334" x="3735388" y="1817688"/>
          <p14:tracePt t="191336" x="3708400" y="1830388"/>
          <p14:tracePt t="191338" x="3675063" y="1836738"/>
          <p14:tracePt t="191339" x="3648075" y="1851025"/>
          <p14:tracePt t="191341" x="3619500" y="1857375"/>
          <p14:tracePt t="191344" x="3598863" y="1865313"/>
          <p14:tracePt t="191345" x="3579813" y="1885950"/>
          <p14:tracePt t="191347" x="3559175" y="1898650"/>
          <p14:tracePt t="191349" x="3544888" y="1905000"/>
          <p14:tracePt t="191351" x="3524250" y="1912938"/>
          <p14:tracePt t="191354" x="3503613" y="1933575"/>
          <p14:tracePt t="191355" x="3482975" y="1946275"/>
          <p14:tracePt t="191358" x="3476625" y="1954213"/>
          <p14:tracePt t="191361" x="3449638" y="1974850"/>
          <p14:tracePt t="191363" x="3435350" y="1993900"/>
          <p14:tracePt t="191365" x="3429000" y="2001838"/>
          <p14:tracePt t="191367" x="3414713" y="2022475"/>
          <p14:tracePt t="191369" x="3402013" y="2035175"/>
          <p14:tracePt t="191372" x="3387725" y="2055813"/>
          <p14:tracePt t="191374" x="3381375" y="2076450"/>
          <p14:tracePt t="191375" x="3373438" y="2082800"/>
          <p14:tracePt t="191378" x="3360738" y="2111375"/>
          <p14:tracePt t="191379" x="3354388" y="2117725"/>
          <p14:tracePt t="191381" x="3346450" y="2138363"/>
          <p14:tracePt t="191384" x="3340100" y="2151063"/>
          <p14:tracePt t="191386" x="3340100" y="2171700"/>
          <p14:tracePt t="191388" x="3325813" y="2192338"/>
          <p14:tracePt t="191390" x="3319463" y="2219325"/>
          <p14:tracePt t="191392" x="3305175" y="2239963"/>
          <p14:tracePt t="191394" x="3305175" y="2254250"/>
          <p14:tracePt t="191396" x="3298825" y="2274888"/>
          <p14:tracePt t="191397" x="3298825" y="2295525"/>
          <p14:tracePt t="191399" x="3292475" y="2322513"/>
          <p14:tracePt t="191401" x="3278188" y="2343150"/>
          <p14:tracePt t="191403" x="3278188" y="2355850"/>
          <p14:tracePt t="191405" x="3271838" y="2376488"/>
          <p14:tracePt t="191407" x="3265488" y="2397125"/>
          <p14:tracePt t="191411" x="3265488" y="2411413"/>
          <p14:tracePt t="191412" x="3265488" y="2432050"/>
          <p14:tracePt t="191413" x="3251200" y="2452688"/>
          <p14:tracePt t="191416" x="3251200" y="2465388"/>
          <p14:tracePt t="191417" x="3244850" y="2473325"/>
          <p14:tracePt t="191419" x="3244850" y="2493963"/>
          <p14:tracePt t="191421" x="3236913" y="2500313"/>
          <p14:tracePt t="191424" x="3236913" y="2513013"/>
          <p14:tracePt t="191425" x="3230563" y="2533650"/>
          <p14:tracePt t="191427" x="3230563" y="2541588"/>
          <p14:tracePt t="191429" x="3230563" y="2562225"/>
          <p14:tracePt t="191431" x="3216275" y="2568575"/>
          <p14:tracePt t="191434" x="3216275" y="2581275"/>
          <p14:tracePt t="191436" x="3216275" y="2589213"/>
          <p14:tracePt t="191438" x="3216275" y="2595563"/>
          <p14:tracePt t="191440" x="3209925" y="2609850"/>
          <p14:tracePt t="191442" x="3209925" y="2622550"/>
          <p14:tracePt t="191446" x="3209925" y="2630488"/>
          <p14:tracePt t="191459" x="3209925" y="2670175"/>
          <p14:tracePt t="191462" x="3209925" y="2678113"/>
          <p14:tracePt t="191468" x="3209925" y="2684463"/>
          <p14:tracePt t="191472" x="3209925" y="2690813"/>
          <p14:tracePt t="191478" x="3209925" y="2698750"/>
          <p14:tracePt t="191483" x="3209925" y="2705100"/>
          <p14:tracePt t="191487" x="3224213" y="2705100"/>
          <p14:tracePt t="191490" x="3224213" y="2719388"/>
          <p14:tracePt t="191492" x="3230563" y="2719388"/>
          <p14:tracePt t="191494" x="3230563" y="2725738"/>
          <p14:tracePt t="191495" x="3236913" y="2725738"/>
          <p14:tracePt t="191497" x="3244850" y="2725738"/>
          <p14:tracePt t="191499" x="3251200" y="2732088"/>
          <p14:tracePt t="191503" x="3257550" y="2738438"/>
          <p14:tracePt t="191505" x="3265488" y="2738438"/>
          <p14:tracePt t="191507" x="3278188" y="2738438"/>
          <p14:tracePt t="191509" x="3292475" y="2746375"/>
          <p14:tracePt t="191511" x="3298825" y="2746375"/>
          <p14:tracePt t="191513" x="3305175" y="2752725"/>
          <p14:tracePt t="191516" x="3325813" y="2752725"/>
          <p14:tracePt t="191518" x="3333750" y="2752725"/>
          <p14:tracePt t="191519" x="3340100" y="2752725"/>
          <p14:tracePt t="191521" x="3367088" y="2767013"/>
          <p14:tracePt t="191524" x="3387725" y="2767013"/>
          <p14:tracePt t="191525" x="3402013" y="2767013"/>
          <p14:tracePt t="191528" x="3422650" y="2773363"/>
          <p14:tracePt t="191529" x="3435350" y="2773363"/>
          <p14:tracePt t="191531" x="3455988" y="2773363"/>
          <p14:tracePt t="191533" x="3482975" y="2773363"/>
          <p14:tracePt t="191535" x="3517900" y="2787650"/>
          <p14:tracePt t="191537" x="3530600" y="2787650"/>
          <p14:tracePt t="191540" x="3571875" y="2787650"/>
          <p14:tracePt t="191541" x="3592513" y="2787650"/>
          <p14:tracePt t="191544" x="3619500" y="2787650"/>
          <p14:tracePt t="191545" x="3660775" y="2787650"/>
          <p14:tracePt t="191547" x="3681413" y="2787650"/>
          <p14:tracePt t="191550" x="3722688" y="2787650"/>
          <p14:tracePt t="191552" x="3749675" y="2787650"/>
          <p14:tracePt t="191554" x="3776663" y="2794000"/>
          <p14:tracePt t="191556" x="3817938" y="2794000"/>
          <p14:tracePt t="191558" x="3844925" y="2794000"/>
          <p14:tracePt t="191559" x="3879850" y="2794000"/>
          <p14:tracePt t="191561" x="3921125" y="2794000"/>
          <p14:tracePt t="191563" x="3948113" y="2794000"/>
          <p14:tracePt t="191565" x="3975100" y="2794000"/>
          <p14:tracePt t="191568" x="4016375" y="2794000"/>
          <p14:tracePt t="191569" x="4037013" y="2794000"/>
          <p14:tracePt t="191571" x="4064000" y="2794000"/>
          <p14:tracePt t="191573" x="4105275" y="2794000"/>
          <p14:tracePt t="191575" x="4125913" y="2794000"/>
          <p14:tracePt t="191577" x="4152900" y="2794000"/>
          <p14:tracePt t="191579" x="4173538" y="2779713"/>
          <p14:tracePt t="191581" x="4200525" y="2779713"/>
          <p14:tracePt t="191583" x="4221163" y="2779713"/>
          <p14:tracePt t="191585" x="4235450" y="2779713"/>
          <p14:tracePt t="191587" x="4254500" y="2773363"/>
          <p14:tracePt t="191589" x="4268788" y="2773363"/>
          <p14:tracePt t="191592" x="4289425" y="2773363"/>
          <p14:tracePt t="191594" x="4310063" y="2759075"/>
          <p14:tracePt t="191595" x="4316413" y="2759075"/>
          <p14:tracePt t="191597" x="4322763" y="2759075"/>
          <p14:tracePt t="191599" x="4330700" y="2752725"/>
          <p14:tracePt t="191601" x="4351338" y="2752725"/>
          <p14:tracePt t="191603" x="4357688" y="2752725"/>
          <p14:tracePt t="191605" x="4364038" y="2746375"/>
          <p14:tracePt t="191607" x="4371975" y="2746375"/>
          <p14:tracePt t="191610" x="4378325" y="2746375"/>
          <p14:tracePt t="191611" x="4384675" y="2738438"/>
          <p14:tracePt t="191613" x="4392613" y="2732088"/>
          <p14:tracePt t="191615" x="4398963" y="2732088"/>
          <p14:tracePt t="191617" x="4411663" y="2725738"/>
          <p14:tracePt t="191619" x="4419600" y="2725738"/>
          <p14:tracePt t="191621" x="4425950" y="2719388"/>
          <p14:tracePt t="191625" x="4432300" y="2719388"/>
          <p14:tracePt t="191627" x="4432300" y="2705100"/>
          <p14:tracePt t="191631" x="4440238" y="2698750"/>
          <p14:tracePt t="191635" x="4440238" y="2690813"/>
          <p14:tracePt t="191637" x="4446588" y="2684463"/>
          <p14:tracePt t="191643" x="4446588" y="2678113"/>
          <p14:tracePt t="191645" x="4446588" y="2670175"/>
          <p14:tracePt t="191650" x="4446588" y="2663825"/>
          <p14:tracePt t="191652" x="4446588" y="2657475"/>
          <p14:tracePt t="191655" x="4446588" y="2643188"/>
          <p14:tracePt t="191658" x="4446588" y="2636838"/>
          <p14:tracePt t="191659" x="4446588" y="2630488"/>
          <p14:tracePt t="191663" x="4446588" y="2622550"/>
          <p14:tracePt t="191668" x="4446588" y="2616200"/>
          <p14:tracePt t="191670" x="4446588" y="2609850"/>
          <p14:tracePt t="191672" x="4446588" y="2601913"/>
          <p14:tracePt t="191675" x="4446588" y="2589213"/>
          <p14:tracePt t="191677" x="4446588" y="2581275"/>
          <p14:tracePt t="191682" x="4446588" y="2574925"/>
          <p14:tracePt t="191686" x="4446588" y="2568575"/>
          <p14:tracePt t="191689" x="4446588" y="2562225"/>
          <p14:tracePt t="191691" x="4440238" y="2562225"/>
          <p14:tracePt t="191696" x="4440238" y="2554288"/>
          <p14:tracePt t="191702" x="4440238" y="2547938"/>
          <p14:tracePt t="191708" x="4432300" y="2547938"/>
          <p14:tracePt t="191712" x="4432300" y="2533650"/>
          <p14:tracePt t="191782" x="4432300" y="2527300"/>
          <p14:tracePt t="191786" x="4425950" y="2527300"/>
          <p14:tracePt t="191788" x="4425950" y="2520950"/>
          <p14:tracePt t="191790" x="4411663" y="2513013"/>
          <p14:tracePt t="191794" x="4405313" y="2513013"/>
          <p14:tracePt t="191796" x="4405313" y="2506663"/>
          <p14:tracePt t="191798" x="4398963" y="2506663"/>
          <p14:tracePt t="191800" x="4398963" y="2500313"/>
          <p14:tracePt t="191802" x="4392613" y="2500313"/>
          <p14:tracePt t="191806" x="4392613" y="2493963"/>
          <p14:tracePt t="191808" x="4384675" y="2493963"/>
          <p14:tracePt t="191810" x="4378325" y="2493963"/>
          <p14:tracePt t="191827" x="4343400" y="2465388"/>
          <p14:tracePt t="191831" x="4337050" y="2459038"/>
          <p14:tracePt t="191833" x="4330700" y="2459038"/>
          <p14:tracePt t="191838" x="4330700" y="2452688"/>
          <p14:tracePt t="191839" x="4322763" y="2452688"/>
          <p14:tracePt t="191844" x="4316413" y="2452688"/>
          <p14:tracePt t="191847" x="4316413" y="2444750"/>
          <p14:tracePt t="191850" x="4310063" y="2444750"/>
          <p14:tracePt t="191856" x="4295775" y="2444750"/>
          <p14:tracePt t="191861" x="4289425" y="2444750"/>
          <p14:tracePt t="191867" x="4289425" y="2438400"/>
          <p14:tracePt t="191869" x="4283075" y="2438400"/>
          <p14:tracePt t="194613" x="4275138" y="2438400"/>
          <p14:tracePt t="194623" x="4268788" y="2438400"/>
          <p14:tracePt t="194629" x="4262438" y="2444750"/>
          <p14:tracePt t="194636" x="4241800" y="2452688"/>
          <p14:tracePt t="194639" x="4235450" y="2459038"/>
          <p14:tracePt t="194642" x="4235450" y="2465388"/>
          <p14:tracePt t="194648" x="4221163" y="2479675"/>
          <p14:tracePt t="194653" x="4214813" y="2486025"/>
          <p14:tracePt t="194658" x="4206875" y="2486025"/>
          <p14:tracePt t="194659" x="4206875" y="2493963"/>
          <p14:tracePt t="194672" x="4200525" y="2493963"/>
          <p14:tracePt t="194688" x="4186238" y="2493963"/>
          <p14:tracePt t="194691" x="4186238" y="2500313"/>
          <p14:tracePt t="194696" x="4179888" y="2500313"/>
          <p14:tracePt t="194715" x="4173538" y="2500313"/>
          <p14:tracePt t="194718" x="4173538" y="2506663"/>
          <p14:tracePt t="194744" x="4167188" y="2506663"/>
          <p14:tracePt t="194756" x="4159250" y="2506663"/>
          <p14:tracePt t="194764" x="4152900" y="2506663"/>
          <p14:tracePt t="194770" x="4146550" y="2506663"/>
          <p14:tracePt t="194774" x="4138613" y="2506663"/>
          <p14:tracePt t="194780" x="4138613" y="2500313"/>
          <p14:tracePt t="194782" x="4125913" y="2500313"/>
          <p14:tracePt t="194786" x="4117975" y="2500313"/>
          <p14:tracePt t="194791" x="4117975" y="2493963"/>
          <p14:tracePt t="194794" x="4111625" y="2493963"/>
          <p14:tracePt t="194796" x="4105275" y="2493963"/>
          <p14:tracePt t="194800" x="4098925" y="2493963"/>
          <p14:tracePt t="194804" x="4090988" y="2493963"/>
          <p14:tracePt t="194806" x="4090988" y="2479675"/>
          <p14:tracePt t="194810" x="4084638" y="2479675"/>
          <p14:tracePt t="194812" x="4070350" y="2479675"/>
          <p14:tracePt t="194816" x="4057650" y="2473325"/>
          <p14:tracePt t="194822" x="4049713" y="2473325"/>
          <p14:tracePt t="194826" x="4043363" y="2465388"/>
          <p14:tracePt t="194830" x="4037013" y="2465388"/>
          <p14:tracePt t="194832" x="4022725" y="2465388"/>
          <p14:tracePt t="194838" x="4016375" y="2465388"/>
          <p14:tracePt t="194840" x="4016375" y="2459038"/>
          <p14:tracePt t="194842" x="4010025" y="2459038"/>
          <p14:tracePt t="194852" x="4002088" y="2459038"/>
          <p14:tracePt t="194858" x="4002088" y="2452688"/>
          <p14:tracePt t="196430" x="4022725" y="2444750"/>
          <p14:tracePt t="196432" x="4029075" y="2444750"/>
          <p14:tracePt t="196435" x="4043363" y="2432050"/>
          <p14:tracePt t="196440" x="4098925" y="2417763"/>
          <p14:tracePt t="196445" x="4146550" y="2397125"/>
          <p14:tracePt t="196448" x="4206875" y="2376488"/>
          <p14:tracePt t="196449" x="4235450" y="2363788"/>
          <p14:tracePt t="196458" x="4357688" y="2328863"/>
          <p14:tracePt t="196459" x="4398963" y="2316163"/>
          <p14:tracePt t="196461" x="4440238" y="2308225"/>
          <p14:tracePt t="196463" x="4473575" y="2295525"/>
          <p14:tracePt t="196465" x="4500563" y="2287588"/>
          <p14:tracePt t="196467" x="4541838" y="2274888"/>
          <p14:tracePt t="196469" x="4576763" y="2268538"/>
          <p14:tracePt t="196471" x="4618038" y="2254250"/>
          <p14:tracePt t="196474" x="4645025" y="2247900"/>
          <p14:tracePt t="196476" x="4672013" y="2247900"/>
          <p14:tracePt t="196478" x="4719638" y="2233613"/>
          <p14:tracePt t="196480" x="4746625" y="2227263"/>
          <p14:tracePt t="196481" x="4787900" y="2227263"/>
          <p14:tracePt t="196483" x="4814888" y="2212975"/>
          <p14:tracePt t="196485" x="4862513" y="2206625"/>
          <p14:tracePt t="196487" x="4891088" y="2206625"/>
          <p14:tracePt t="196489" x="4918075" y="2192338"/>
          <p14:tracePt t="196491" x="4951413" y="2185988"/>
          <p14:tracePt t="196494" x="4979988" y="2171700"/>
          <p14:tracePt t="196495" x="5019675" y="2171700"/>
          <p14:tracePt t="196497" x="5048250" y="2165350"/>
          <p14:tracePt t="196499" x="5081588" y="2165350"/>
          <p14:tracePt t="196501" x="5122863" y="2151063"/>
          <p14:tracePt t="196504" x="5164138" y="2144713"/>
          <p14:tracePt t="196505" x="5205413" y="2144713"/>
          <p14:tracePt t="196507" x="5245100" y="2130425"/>
          <p14:tracePt t="196509" x="5286375" y="2130425"/>
          <p14:tracePt t="196511" x="5341938" y="2124075"/>
          <p14:tracePt t="196513" x="5402263" y="2111375"/>
          <p14:tracePt t="196515" x="5443538" y="2111375"/>
          <p14:tracePt t="196517" x="5499100" y="2097088"/>
          <p14:tracePt t="196519" x="5573713" y="2082800"/>
          <p14:tracePt t="196521" x="5635625" y="2076450"/>
          <p14:tracePt t="196524" x="5695950" y="2062163"/>
          <p14:tracePt t="196526" x="5772150" y="2062163"/>
          <p14:tracePt t="196527" x="5826125" y="2049463"/>
          <p14:tracePt t="196529" x="5900738" y="2035175"/>
          <p14:tracePt t="196532" x="5969000" y="2014538"/>
          <p14:tracePt t="196534" x="6037263" y="2014538"/>
          <p14:tracePt t="196537" x="6119813" y="1987550"/>
          <p14:tracePt t="196541" x="6181725" y="1974850"/>
          <p14:tracePt t="196548" x="6550025" y="1885950"/>
          <p14:tracePt t="196551" x="6611938" y="1857375"/>
          <p14:tracePt t="196557" x="6810375" y="1797050"/>
          <p14:tracePt t="196559" x="6932613" y="1762125"/>
          <p14:tracePt t="196561" x="6994525" y="1735138"/>
          <p14:tracePt t="196563" x="7056438" y="1714500"/>
          <p14:tracePt t="196565" x="7137400" y="1673225"/>
          <p14:tracePt t="196567" x="7199313" y="1646238"/>
          <p14:tracePt t="196569" x="7261225" y="1619250"/>
          <p14:tracePt t="196571" x="7356475" y="1577975"/>
          <p14:tracePt t="196574" x="7418388" y="1557338"/>
          <p14:tracePt t="196576" x="7478713" y="1530350"/>
          <p14:tracePt t="196578" x="7561263" y="1489075"/>
          <p14:tracePt t="196579" x="7623175" y="1468438"/>
          <p14:tracePt t="196581" x="7718425" y="1420813"/>
          <p14:tracePt t="196583" x="7786688" y="1385888"/>
          <p14:tracePt t="196585" x="7861300" y="1358900"/>
          <p14:tracePt t="196587" x="7943850" y="1331913"/>
          <p14:tracePt t="196589" x="8018463" y="1304925"/>
          <p14:tracePt t="196591" x="8080375" y="1284288"/>
          <p14:tracePt t="196594" x="8181975" y="1243013"/>
          <p14:tracePt t="196595" x="8243888" y="1216025"/>
          <p14:tracePt t="196597" x="8339138" y="1189038"/>
          <p14:tracePt t="196599" x="8415338" y="1160463"/>
          <p14:tracePt t="196601" x="8496300" y="1133475"/>
          <p14:tracePt t="196603" x="8593138" y="1106488"/>
          <p14:tracePt t="196605" x="8674100" y="1065213"/>
          <p14:tracePt t="196607" x="8769350" y="1038225"/>
          <p14:tracePt t="196610" x="8866188" y="1011238"/>
          <p14:tracePt t="196611" x="8961438" y="969963"/>
          <p14:tracePt t="196613" x="9056688" y="942975"/>
          <p14:tracePt t="196615" x="9151938" y="915988"/>
          <p14:tracePt t="196617" x="9234488" y="874713"/>
          <p14:tracePt t="196619" x="9344025" y="860425"/>
          <p14:tracePt t="196621" x="9439275" y="819150"/>
          <p14:tracePt t="196624" x="9555163" y="779463"/>
          <p14:tracePt t="196626" x="9650413" y="750888"/>
          <p14:tracePt t="196628" x="9767888" y="723900"/>
          <p14:tracePt t="196629" x="9883775" y="676275"/>
          <p14:tracePt t="196631" x="9979025" y="649288"/>
          <p14:tracePt t="196633" x="10074275" y="608013"/>
          <p14:tracePt t="196635" x="10169525" y="566738"/>
          <p14:tracePt t="196637" x="10266363" y="539750"/>
          <p14:tracePt t="196639" x="10367963" y="498475"/>
          <p14:tracePt t="196641" x="10463213" y="471488"/>
          <p14:tracePt t="196644" x="10560050" y="430213"/>
          <p14:tracePt t="196645" x="10655300" y="388938"/>
          <p14:tracePt t="196647" x="10750550" y="347663"/>
          <p14:tracePt t="196649" x="10833100" y="307975"/>
          <p14:tracePt t="196651" x="10934700" y="260350"/>
          <p14:tracePt t="196653" x="11010900" y="225425"/>
          <p14:tracePt t="196655" x="11091863" y="184150"/>
          <p14:tracePt t="196658" x="11153775" y="142875"/>
          <p14:tracePt t="196659" x="11242675" y="88900"/>
          <p14:tracePt t="196661" x="11317288" y="47625"/>
          <p14:tracePt t="196663" x="11385550" y="142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029FF9-A590-E17E-99CF-0E964AFD6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85"/>
    </mc:Choice>
    <mc:Fallback xmlns="">
      <p:transition spd="slow" advTm="1629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paróka látható&#10;&#10;Automatikusan generált leírás">
            <a:extLst>
              <a:ext uri="{FF2B5EF4-FFF2-40B4-BE49-F238E27FC236}">
                <a16:creationId xmlns:a16="http://schemas.microsoft.com/office/drawing/2014/main" id="{FA7FEB32-CC7F-7E88-652E-C5085FA5B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0059" y="-5329201"/>
            <a:ext cx="13716000" cy="24376116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620" y="0"/>
            <a:ext cx="18136966" cy="13715144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295807" y="-3368505"/>
            <a:ext cx="9789128" cy="2438074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ao">
            <a:hlinkClick r:id="" action="ppaction://media"/>
            <a:extLst>
              <a:ext uri="{FF2B5EF4-FFF2-40B4-BE49-F238E27FC236}">
                <a16:creationId xmlns:a16="http://schemas.microsoft.com/office/drawing/2014/main" id="{9B44A8C0-5CC0-C2AE-331A-277494FF7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910" y="652928"/>
            <a:ext cx="17402898" cy="9789129"/>
          </a:xfrm>
          <a:prstGeom prst="rect">
            <a:avLst/>
          </a:prstGeom>
          <a:ln w="50800"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B92BCD7-9F27-A4B3-4898-482E53A08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256" y="652928"/>
            <a:ext cx="5615083" cy="12410144"/>
          </a:xfrm>
          <a:prstGeom prst="rect">
            <a:avLst/>
          </a:prstGeom>
        </p:spPr>
      </p:pic>
      <p:pic>
        <p:nvPicPr>
          <p:cNvPr id="6" name="a második telefon nagyobb része mp3">
            <a:hlinkClick r:id="" action="ppaction://media"/>
            <a:extLst>
              <a:ext uri="{FF2B5EF4-FFF2-40B4-BE49-F238E27FC236}">
                <a16:creationId xmlns:a16="http://schemas.microsoft.com/office/drawing/2014/main" id="{A3C52EA3-0E18-1A33-9B8A-4329674164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10330" y="10905266"/>
            <a:ext cx="2757962" cy="2757962"/>
          </a:xfrm>
          <a:prstGeom prst="rect">
            <a:avLst/>
          </a:prstGeom>
        </p:spPr>
      </p:pic>
      <p:pic>
        <p:nvPicPr>
          <p:cNvPr id="8" name="Picture 2" descr="Members of the House Are on Notice: No Tweeting Deepfakes - Lawfare">
            <a:extLst>
              <a:ext uri="{FF2B5EF4-FFF2-40B4-BE49-F238E27FC236}">
                <a16:creationId xmlns:a16="http://schemas.microsoft.com/office/drawing/2014/main" id="{578D3CE2-94F3-26C3-62DE-93C296E3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0" y="10853351"/>
            <a:ext cx="5802923" cy="28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epfake: Für Kinder erklärt - [GEOLINO]">
            <a:extLst>
              <a:ext uri="{FF2B5EF4-FFF2-40B4-BE49-F238E27FC236}">
                <a16:creationId xmlns:a16="http://schemas.microsoft.com/office/drawing/2014/main" id="{C26E18A4-C44E-4D25-146F-117C9465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64" y="10857912"/>
            <a:ext cx="3813174" cy="28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EEP FAKES ARE COMING - War Room - U.S. Army War College">
            <a:extLst>
              <a:ext uri="{FF2B5EF4-FFF2-40B4-BE49-F238E27FC236}">
                <a16:creationId xmlns:a16="http://schemas.microsoft.com/office/drawing/2014/main" id="{70E095AD-1311-CF80-2E9E-0D12FBD7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69" y="10853351"/>
            <a:ext cx="5468951" cy="28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4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szöveg látható&#10;&#10;Automatikusan generált leírás">
            <a:extLst>
              <a:ext uri="{FF2B5EF4-FFF2-40B4-BE49-F238E27FC236}">
                <a16:creationId xmlns:a16="http://schemas.microsoft.com/office/drawing/2014/main" id="{C666176E-E55C-2104-2177-207085B95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332635C-F9B8-F29B-FAF7-2C8A4F153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04"/>
    </mc:Choice>
    <mc:Fallback xmlns="">
      <p:transition spd="slow" advTm="310404"/>
    </mc:Fallback>
  </mc:AlternateContent>
  <p:extLst>
    <p:ext uri="{3A86A75C-4F4B-4683-9AE1-C65F6400EC91}">
      <p14:laserTraceLst xmlns:p14="http://schemas.microsoft.com/office/powerpoint/2010/main">
        <p14:tracePtLst>
          <p14:tracePt t="182584" x="3844925" y="6632575"/>
          <p14:tracePt t="182588" x="3927475" y="6510338"/>
          <p14:tracePt t="182588" x="3948113" y="6448425"/>
          <p14:tracePt t="182590" x="3981450" y="6400800"/>
          <p14:tracePt t="182592" x="4022725" y="6318250"/>
          <p14:tracePt t="182594" x="4049713" y="6256338"/>
          <p14:tracePt t="182597" x="4084638" y="6196013"/>
          <p14:tracePt t="182598" x="4111625" y="6127750"/>
          <p14:tracePt t="182601" x="4152900" y="6065838"/>
          <p14:tracePt t="182602" x="4194175" y="5983288"/>
          <p14:tracePt t="182604" x="4214813" y="5922963"/>
          <p14:tracePt t="182606" x="4254500" y="5861050"/>
          <p14:tracePt t="182608" x="4275138" y="5799138"/>
          <p14:tracePt t="182611" x="4316413" y="5737225"/>
          <p14:tracePt t="182612" x="4343400" y="5668963"/>
          <p14:tracePt t="182614" x="4378325" y="5608638"/>
          <p14:tracePt t="182616" x="4405313" y="5546725"/>
          <p14:tracePt t="182618" x="4446588" y="5484813"/>
          <p14:tracePt t="182620" x="4467225" y="5422900"/>
          <p14:tracePt t="182622" x="4487863" y="5375275"/>
          <p14:tracePt t="182624" x="4514850" y="5300663"/>
          <p14:tracePt t="182626" x="4541838" y="5253038"/>
          <p14:tracePt t="182628" x="4562475" y="5170488"/>
          <p14:tracePt t="182630" x="4589463" y="5129213"/>
          <p14:tracePt t="182633" x="4610100" y="5068888"/>
          <p14:tracePt t="182635" x="4624388" y="5006975"/>
          <p14:tracePt t="182637" x="4651375" y="4945063"/>
          <p14:tracePt t="182638" x="4672013" y="4903788"/>
          <p14:tracePt t="182640" x="4686300" y="4843463"/>
          <p14:tracePt t="182642" x="4692650" y="4802188"/>
          <p14:tracePt t="182645" x="4705350" y="4754563"/>
          <p14:tracePt t="182646" x="4713288" y="4713288"/>
          <p14:tracePt t="182648" x="4740275" y="4672013"/>
          <p14:tracePt t="182651" x="4740275" y="4610100"/>
          <p14:tracePt t="182652" x="4746625" y="4570413"/>
          <p14:tracePt t="182654" x="4760913" y="4541838"/>
          <p14:tracePt t="182656" x="4760913" y="4502150"/>
          <p14:tracePt t="182659" x="4760913" y="4473575"/>
          <p14:tracePt t="182661" x="4760913" y="4433888"/>
          <p14:tracePt t="182662" x="4760913" y="4398963"/>
          <p14:tracePt t="182664" x="4760913" y="4371975"/>
          <p14:tracePt t="182666" x="4760913" y="4344988"/>
          <p14:tracePt t="182668" x="4760913" y="4316413"/>
          <p14:tracePt t="182670" x="4760913" y="4283075"/>
          <p14:tracePt t="182672" x="4760913" y="4268788"/>
          <p14:tracePt t="182674" x="4760913" y="4235450"/>
          <p14:tracePt t="182676" x="4760913" y="4221163"/>
          <p14:tracePt t="182678" x="4760913" y="4200525"/>
          <p14:tracePt t="182680" x="4746625" y="4179888"/>
          <p14:tracePt t="182682" x="4746625" y="4167188"/>
          <p14:tracePt t="182685" x="4733925" y="4138613"/>
          <p14:tracePt t="182686" x="4725988" y="4125913"/>
          <p14:tracePt t="182688" x="4719638" y="4111625"/>
          <p14:tracePt t="182690" x="4713288" y="4105275"/>
          <p14:tracePt t="182692" x="4705350" y="4098925"/>
          <p14:tracePt t="182694" x="4705350" y="4078288"/>
          <p14:tracePt t="182696" x="4699000" y="4070350"/>
          <p14:tracePt t="182698" x="4686300" y="4064000"/>
          <p14:tracePt t="182701" x="4678363" y="4043363"/>
          <p14:tracePt t="182703" x="4672013" y="4043363"/>
          <p14:tracePt t="182705" x="4665663" y="4037013"/>
          <p14:tracePt t="182707" x="4657725" y="4030663"/>
          <p14:tracePt t="182708" x="4657725" y="4022725"/>
          <p14:tracePt t="182711" x="4651375" y="4022725"/>
          <p14:tracePt t="182712" x="4637088" y="4016375"/>
          <p14:tracePt t="182717" x="4630738" y="4010025"/>
          <p14:tracePt t="182720" x="4624388" y="4010025"/>
          <p14:tracePt t="182722" x="4618038" y="4002088"/>
          <p14:tracePt t="182728" x="4610100" y="4002088"/>
          <p14:tracePt t="182732" x="4603750" y="4002088"/>
          <p14:tracePt t="182761" x="4610100" y="4002088"/>
          <p14:tracePt t="182764" x="4618038" y="4002088"/>
          <p14:tracePt t="182770" x="4624388" y="4002088"/>
          <p14:tracePt t="182772" x="4637088" y="4002088"/>
          <p14:tracePt t="182779" x="4645025" y="3989388"/>
          <p14:tracePt t="182785" x="4651375" y="3989388"/>
          <p14:tracePt t="182786" x="4651375" y="3983038"/>
          <p14:tracePt t="182790" x="4657725" y="3975100"/>
          <p14:tracePt t="182803" x="4665663" y="3975100"/>
          <p14:tracePt t="182987" x="4665663" y="3968750"/>
          <p14:tracePt t="182989" x="4657725" y="3968750"/>
          <p14:tracePt t="182991" x="4651375" y="3968750"/>
          <p14:tracePt t="182992" x="4630738" y="3962400"/>
          <p14:tracePt t="182996" x="4610100" y="3948113"/>
          <p14:tracePt t="182998" x="4603750" y="3941763"/>
          <p14:tracePt t="183001" x="4589463" y="3941763"/>
          <p14:tracePt t="183002" x="4583113" y="3933825"/>
          <p14:tracePt t="183005" x="4562475" y="3933825"/>
          <p14:tracePt t="183006" x="4556125" y="3927475"/>
          <p14:tracePt t="183008" x="4541838" y="3927475"/>
          <p14:tracePt t="183011" x="4535488" y="3921125"/>
          <p14:tracePt t="183013" x="4521200" y="3913188"/>
          <p14:tracePt t="183018" x="4479925" y="3906838"/>
          <p14:tracePt t="183020" x="4473575" y="3906838"/>
          <p14:tracePt t="183022" x="4467225" y="3906838"/>
          <p14:tracePt t="183024" x="4452938" y="3906838"/>
          <p14:tracePt t="183026" x="4440238" y="3894138"/>
          <p14:tracePt t="183028" x="4425950" y="3894138"/>
          <p14:tracePt t="183030" x="4419600" y="3894138"/>
          <p14:tracePt t="183032" x="4411663" y="3886200"/>
          <p14:tracePt t="183035" x="4392613" y="3886200"/>
          <p14:tracePt t="183037" x="4384675" y="3886200"/>
          <p14:tracePt t="183038" x="4378325" y="3886200"/>
          <p14:tracePt t="183040" x="4371975" y="3879850"/>
          <p14:tracePt t="183045" x="4357688" y="3879850"/>
          <p14:tracePt t="183048" x="4330700" y="3879850"/>
          <p14:tracePt t="183052" x="4322763" y="3879850"/>
          <p14:tracePt t="183057" x="4262438" y="3873500"/>
          <p14:tracePt t="183063" x="4206875" y="3865563"/>
          <p14:tracePt t="183066" x="4194175" y="3865563"/>
          <p14:tracePt t="183067" x="4173538" y="3865563"/>
          <p14:tracePt t="183069" x="4146550" y="3852863"/>
          <p14:tracePt t="183070" x="4125913" y="3852863"/>
          <p14:tracePt t="183072" x="4111625" y="3844925"/>
          <p14:tracePt t="183075" x="4078288" y="3844925"/>
          <p14:tracePt t="183076" x="4070350" y="3844925"/>
          <p14:tracePt t="183078" x="4057650" y="3844925"/>
          <p14:tracePt t="183080" x="4022725" y="3844925"/>
          <p14:tracePt t="183082" x="4010025" y="3832225"/>
          <p14:tracePt t="183085" x="3989388" y="3832225"/>
          <p14:tracePt t="183086" x="3975100" y="3832225"/>
          <p14:tracePt t="183088" x="3954463" y="3832225"/>
          <p14:tracePt t="183090" x="3933825" y="3825875"/>
          <p14:tracePt t="183092" x="3921125" y="3825875"/>
          <p14:tracePt t="183095" x="3886200" y="3825875"/>
          <p14:tracePt t="183096" x="3873500" y="3825875"/>
          <p14:tracePt t="183098" x="3865563" y="3825875"/>
          <p14:tracePt t="183101" x="3844925" y="3825875"/>
          <p14:tracePt t="183103" x="3832225" y="3825875"/>
          <p14:tracePt t="183104" x="3805238" y="3825875"/>
          <p14:tracePt t="183107" x="3784600" y="3825875"/>
          <p14:tracePt t="183108" x="3776663" y="3825875"/>
          <p14:tracePt t="183111" x="3749675" y="3825875"/>
          <p14:tracePt t="183112" x="3729038" y="3825875"/>
          <p14:tracePt t="183114" x="3722688" y="3825875"/>
          <p14:tracePt t="183117" x="3708400" y="3825875"/>
          <p14:tracePt t="183118" x="3687763" y="3825875"/>
          <p14:tracePt t="183120" x="3675063" y="3825875"/>
          <p14:tracePt t="183122" x="3640138" y="3825875"/>
          <p14:tracePt t="183124" x="3627438" y="3825875"/>
          <p14:tracePt t="183127" x="3606800" y="3825875"/>
          <p14:tracePt t="183128" x="3592513" y="3825875"/>
          <p14:tracePt t="183130" x="3571875" y="3825875"/>
          <p14:tracePt t="183133" x="3559175" y="3825875"/>
          <p14:tracePt t="183135" x="3551238" y="3825875"/>
          <p14:tracePt t="183136" x="3530600" y="3838575"/>
          <p14:tracePt t="183138" x="3509963" y="3838575"/>
          <p14:tracePt t="183140" x="3503613" y="3838575"/>
          <p14:tracePt t="183142" x="3490913" y="3838575"/>
          <p14:tracePt t="183145" x="3482975" y="3838575"/>
          <p14:tracePt t="183146" x="3462338" y="3838575"/>
          <p14:tracePt t="183148" x="3449638" y="3838575"/>
          <p14:tracePt t="183151" x="3441700" y="3838575"/>
          <p14:tracePt t="183153" x="3429000" y="3838575"/>
          <p14:tracePt t="183154" x="3422650" y="3844925"/>
          <p14:tracePt t="183156" x="3414713" y="3844925"/>
          <p14:tracePt t="183158" x="3408363" y="3844925"/>
          <p14:tracePt t="183161" x="3394075" y="3844925"/>
          <p14:tracePt t="183162" x="3381375" y="3844925"/>
          <p14:tracePt t="183164" x="3373438" y="3844925"/>
          <p14:tracePt t="183167" x="3367088" y="3844925"/>
          <p14:tracePt t="183169" x="3360738" y="3852863"/>
          <p14:tracePt t="183170" x="3354388" y="3852863"/>
          <p14:tracePt t="183172" x="3346450" y="3852863"/>
          <p14:tracePt t="183174" x="3340100" y="3852863"/>
          <p14:tracePt t="183176" x="3333750" y="3852863"/>
          <p14:tracePt t="183178" x="3319463" y="3859213"/>
          <p14:tracePt t="183182" x="3313113" y="3859213"/>
          <p14:tracePt t="183185" x="3305175" y="3865563"/>
          <p14:tracePt t="183187" x="3298825" y="3865563"/>
          <p14:tracePt t="183188" x="3292475" y="3865563"/>
          <p14:tracePt t="183192" x="3286125" y="3873500"/>
          <p14:tracePt t="183195" x="3278188" y="3879850"/>
          <p14:tracePt t="183198" x="3265488" y="3879850"/>
          <p14:tracePt t="183201" x="3257550" y="3894138"/>
          <p14:tracePt t="183206" x="3257550" y="3900488"/>
          <p14:tracePt t="183208" x="3251200" y="3906838"/>
          <p14:tracePt t="183211" x="3251200" y="3913188"/>
          <p14:tracePt t="183214" x="3244850" y="3921125"/>
          <p14:tracePt t="183216" x="3244850" y="3927475"/>
          <p14:tracePt t="183220" x="3244850" y="3933825"/>
          <p14:tracePt t="183222" x="3244850" y="3948113"/>
          <p14:tracePt t="183224" x="3244850" y="3954463"/>
          <p14:tracePt t="183226" x="3244850" y="3962400"/>
          <p14:tracePt t="183230" x="3244850" y="3975100"/>
          <p14:tracePt t="183232" x="3244850" y="3983038"/>
          <p14:tracePt t="183235" x="3244850" y="3995738"/>
          <p14:tracePt t="183236" x="3244850" y="4002088"/>
          <p14:tracePt t="183239" x="3244850" y="4010025"/>
          <p14:tracePt t="183240" x="3265488" y="4016375"/>
          <p14:tracePt t="183242" x="3265488" y="4022725"/>
          <p14:tracePt t="183245" x="3265488" y="4030663"/>
          <p14:tracePt t="183246" x="3271838" y="4043363"/>
          <p14:tracePt t="183248" x="3278188" y="4051300"/>
          <p14:tracePt t="183251" x="3278188" y="4064000"/>
          <p14:tracePt t="183253" x="3286125" y="4064000"/>
          <p14:tracePt t="183254" x="3286125" y="4070350"/>
          <p14:tracePt t="183256" x="3298825" y="4090988"/>
          <p14:tracePt t="183258" x="3305175" y="4098925"/>
          <p14:tracePt t="183261" x="3313113" y="4105275"/>
          <p14:tracePt t="183262" x="3313113" y="4111625"/>
          <p14:tracePt t="183264" x="3319463" y="4119563"/>
          <p14:tracePt t="183266" x="3325813" y="4138613"/>
          <p14:tracePt t="183269" x="3333750" y="4138613"/>
          <p14:tracePt t="183270" x="3346450" y="4152900"/>
          <p14:tracePt t="183274" x="3354388" y="4159250"/>
          <p14:tracePt t="183280" x="3373438" y="4187825"/>
          <p14:tracePt t="183283" x="3387725" y="4208463"/>
          <p14:tracePt t="183288" x="3408363" y="4214813"/>
          <p14:tracePt t="183292" x="3429000" y="4241800"/>
          <p14:tracePt t="183293" x="3435350" y="4241800"/>
          <p14:tracePt t="183295" x="3449638" y="4248150"/>
          <p14:tracePt t="183296" x="3462338" y="4256088"/>
          <p14:tracePt t="183298" x="3470275" y="4262438"/>
          <p14:tracePt t="183301" x="3476625" y="4268788"/>
          <p14:tracePt t="183302" x="3490913" y="4283075"/>
          <p14:tracePt t="183304" x="3509963" y="4289425"/>
          <p14:tracePt t="183306" x="3517900" y="4289425"/>
          <p14:tracePt t="183309" x="3538538" y="4295775"/>
          <p14:tracePt t="183311" x="3544888" y="4303713"/>
          <p14:tracePt t="183312" x="3559175" y="4316413"/>
          <p14:tracePt t="183314" x="3579813" y="4316413"/>
          <p14:tracePt t="183316" x="3598863" y="4324350"/>
          <p14:tracePt t="183318" x="3606800" y="4324350"/>
          <p14:tracePt t="183320" x="3619500" y="4330700"/>
          <p14:tracePt t="183322" x="3640138" y="4344988"/>
          <p14:tracePt t="183325" x="3660775" y="4344988"/>
          <p14:tracePt t="183326" x="3687763" y="4351338"/>
          <p14:tracePt t="183328" x="3695700" y="4351338"/>
          <p14:tracePt t="183330" x="3716338" y="4351338"/>
          <p14:tracePt t="183332" x="3743325" y="4364038"/>
          <p14:tracePt t="183335" x="3770313" y="4364038"/>
          <p14:tracePt t="183336" x="3790950" y="4371975"/>
          <p14:tracePt t="183338" x="3811588" y="4371975"/>
          <p14:tracePt t="183340" x="3838575" y="4371975"/>
          <p14:tracePt t="183343" x="3865563" y="4378325"/>
          <p14:tracePt t="183345" x="3886200" y="4378325"/>
          <p14:tracePt t="183346" x="3927475" y="4392613"/>
          <p14:tracePt t="183348" x="3954463" y="4392613"/>
          <p14:tracePt t="183351" x="3981450" y="4392613"/>
          <p14:tracePt t="183353" x="4016375" y="4398963"/>
          <p14:tracePt t="183355" x="4057650" y="4398963"/>
          <p14:tracePt t="183357" x="4098925" y="4398963"/>
          <p14:tracePt t="183358" x="4138613" y="4398963"/>
          <p14:tracePt t="183361" x="4179888" y="4398963"/>
          <p14:tracePt t="183362" x="4221163" y="4398963"/>
          <p14:tracePt t="183364" x="4262438" y="4398963"/>
          <p14:tracePt t="183367" x="4316413" y="4398963"/>
          <p14:tracePt t="183368" x="4357688" y="4398963"/>
          <p14:tracePt t="183370" x="4411663" y="4398963"/>
          <p14:tracePt t="183373" x="4452938" y="4398963"/>
          <p14:tracePt t="183374" x="4521200" y="4398963"/>
          <p14:tracePt t="183376" x="4562475" y="4398963"/>
          <p14:tracePt t="183378" x="4630738" y="4398963"/>
          <p14:tracePt t="183380" x="4686300" y="4398963"/>
          <p14:tracePt t="183382" x="4740275" y="4398963"/>
          <p14:tracePt t="183385" x="4802188" y="4398963"/>
          <p14:tracePt t="183386" x="4856163" y="4398963"/>
          <p14:tracePt t="183388" x="4911725" y="4398963"/>
          <p14:tracePt t="183390" x="4965700" y="4398963"/>
          <p14:tracePt t="183393" x="5027613" y="4398963"/>
          <p14:tracePt t="183395" x="5081588" y="4398963"/>
          <p14:tracePt t="183396" x="5135563" y="4398963"/>
          <p14:tracePt t="183398" x="5176838" y="4398963"/>
          <p14:tracePt t="183400" x="5232400" y="4398963"/>
          <p14:tracePt t="183402" x="5292725" y="4384675"/>
          <p14:tracePt t="183404" x="5348288" y="4384675"/>
          <p14:tracePt t="183406" x="5389563" y="4384675"/>
          <p14:tracePt t="183408" x="5430838" y="4371975"/>
          <p14:tracePt t="183411" x="5470525" y="4371975"/>
          <p14:tracePt t="183412" x="5532438" y="4364038"/>
          <p14:tracePt t="183414" x="5573713" y="4364038"/>
          <p14:tracePt t="183416" x="5614988" y="4351338"/>
          <p14:tracePt t="183419" x="5668963" y="4351338"/>
          <p14:tracePt t="183420" x="5695950" y="4344988"/>
          <p14:tracePt t="183422" x="5743575" y="4330700"/>
          <p14:tracePt t="183424" x="5772150" y="4330700"/>
          <p14:tracePt t="183426" x="5799138" y="4324350"/>
          <p14:tracePt t="183428" x="5840413" y="4310063"/>
          <p14:tracePt t="183430" x="5873750" y="4303713"/>
          <p14:tracePt t="183432" x="5900738" y="4289425"/>
          <p14:tracePt t="183435" x="5935663" y="4283075"/>
          <p14:tracePt t="183436" x="5962650" y="4268788"/>
          <p14:tracePt t="183438" x="5983288" y="4262438"/>
          <p14:tracePt t="183440" x="6010275" y="4248150"/>
          <p14:tracePt t="183442" x="6030913" y="4241800"/>
          <p14:tracePt t="183445" x="6051550" y="4235450"/>
          <p14:tracePt t="183446" x="6057900" y="4221163"/>
          <p14:tracePt t="183449" x="6072188" y="4214813"/>
          <p14:tracePt t="183451" x="6078538" y="4208463"/>
          <p14:tracePt t="183452" x="6086475" y="4200525"/>
          <p14:tracePt t="183454" x="6099175" y="4194175"/>
          <p14:tracePt t="183456" x="6105525" y="4187825"/>
          <p14:tracePt t="183458" x="6105525" y="4179888"/>
          <p14:tracePt t="183461" x="6105525" y="4167188"/>
          <p14:tracePt t="183462" x="6113463" y="4159250"/>
          <p14:tracePt t="183464" x="6113463" y="4152900"/>
          <p14:tracePt t="183466" x="6113463" y="4146550"/>
          <p14:tracePt t="183468" x="6113463" y="4138613"/>
          <p14:tracePt t="183470" x="6113463" y="4132263"/>
          <p14:tracePt t="183472" x="6113463" y="4125913"/>
          <p14:tracePt t="183474" x="6113463" y="4105275"/>
          <p14:tracePt t="183476" x="6099175" y="4098925"/>
          <p14:tracePt t="183478" x="6092825" y="4090988"/>
          <p14:tracePt t="183481" x="6092825" y="4084638"/>
          <p14:tracePt t="183482" x="6086475" y="4070350"/>
          <p14:tracePt t="183485" x="6078538" y="4064000"/>
          <p14:tracePt t="183486" x="6065838" y="4051300"/>
          <p14:tracePt t="183488" x="6057900" y="4043363"/>
          <p14:tracePt t="183490" x="6051550" y="4030663"/>
          <p14:tracePt t="183492" x="6037263" y="4016375"/>
          <p14:tracePt t="183495" x="6030913" y="4010025"/>
          <p14:tracePt t="183496" x="6010275" y="4002088"/>
          <p14:tracePt t="183498" x="6003925" y="3989388"/>
          <p14:tracePt t="183500" x="5983288" y="3983038"/>
          <p14:tracePt t="183502" x="5976938" y="3962400"/>
          <p14:tracePt t="183504" x="5956300" y="3954463"/>
          <p14:tracePt t="183506" x="5948363" y="3948113"/>
          <p14:tracePt t="183508" x="5935663" y="3941763"/>
          <p14:tracePt t="183511" x="5915025" y="3927475"/>
          <p14:tracePt t="183512" x="5908675" y="3913188"/>
          <p14:tracePt t="183514" x="5888038" y="3900488"/>
          <p14:tracePt t="183516" x="5867400" y="3894138"/>
          <p14:tracePt t="183518" x="5846763" y="3879850"/>
          <p14:tracePt t="183520" x="5840413" y="3873500"/>
          <p14:tracePt t="183522" x="5826125" y="3865563"/>
          <p14:tracePt t="183524" x="5805488" y="3859213"/>
          <p14:tracePt t="183526" x="5784850" y="3844925"/>
          <p14:tracePt t="183528" x="5764213" y="3838575"/>
          <p14:tracePt t="183545" x="5607050" y="3749675"/>
          <p14:tracePt t="183547" x="5580063" y="3743325"/>
          <p14:tracePt t="183548" x="5559425" y="3736975"/>
          <p14:tracePt t="183550" x="5532438" y="3736975"/>
          <p14:tracePt t="183552" x="5511800" y="3722688"/>
          <p14:tracePt t="183554" x="5491163" y="3716338"/>
          <p14:tracePt t="183556" x="5464175" y="3702050"/>
          <p14:tracePt t="183559" x="5430838" y="3695700"/>
          <p14:tracePt t="183561" x="5416550" y="3681413"/>
          <p14:tracePt t="183562" x="5381625" y="3660775"/>
          <p14:tracePt t="183564" x="5354638" y="3654425"/>
          <p14:tracePt t="183566" x="5321300" y="3654425"/>
          <p14:tracePt t="183569" x="5307013" y="3648075"/>
          <p14:tracePt t="183570" x="5273675" y="3633788"/>
          <p14:tracePt t="183572" x="5259388" y="3627438"/>
          <p14:tracePt t="183574" x="5238750" y="3627438"/>
          <p14:tracePt t="183576" x="5197475" y="3613150"/>
          <p14:tracePt t="183578" x="5176838" y="3606800"/>
          <p14:tracePt t="183580" x="5149850" y="3592513"/>
          <p14:tracePt t="183582" x="5116513" y="3586163"/>
          <p14:tracePt t="183585" x="5102225" y="3586163"/>
          <p14:tracePt t="183587" x="5067300" y="3579813"/>
          <p14:tracePt t="183588" x="5040313" y="3579813"/>
          <p14:tracePt t="183590" x="5013325" y="3565525"/>
          <p14:tracePt t="183592" x="4979988" y="3565525"/>
          <p14:tracePt t="183595" x="4965700" y="3559175"/>
          <p14:tracePt t="183596" x="4930775" y="3559175"/>
          <p14:tracePt t="183598" x="4891088" y="3559175"/>
          <p14:tracePt t="183600" x="4876800" y="3559175"/>
          <p14:tracePt t="183602" x="4849813" y="3559175"/>
          <p14:tracePt t="183604" x="4808538" y="3559175"/>
          <p14:tracePt t="183606" x="4773613" y="3559175"/>
          <p14:tracePt t="183608" x="4746625" y="3559175"/>
          <p14:tracePt t="183611" x="4705350" y="3559175"/>
          <p14:tracePt t="183612" x="4678363" y="3559175"/>
          <p14:tracePt t="183614" x="4637088" y="3559175"/>
          <p14:tracePt t="183616" x="4610100" y="3559175"/>
          <p14:tracePt t="183619" x="4568825" y="3559175"/>
          <p14:tracePt t="183620" x="4535488" y="3559175"/>
          <p14:tracePt t="183622" x="4494213" y="3559175"/>
          <p14:tracePt t="183624" x="4452938" y="3571875"/>
          <p14:tracePt t="183626" x="4411663" y="3571875"/>
          <p14:tracePt t="183628" x="4371975" y="3592513"/>
          <p14:tracePt t="183630" x="4330700" y="3592513"/>
          <p14:tracePt t="183632" x="4283075" y="3613150"/>
          <p14:tracePt t="183635" x="4241800" y="3627438"/>
          <p14:tracePt t="183637" x="4200525" y="3633788"/>
          <p14:tracePt t="183638" x="4152900" y="3660775"/>
          <p14:tracePt t="183640" x="4125913" y="3668713"/>
          <p14:tracePt t="183642" x="4070350" y="3681413"/>
          <p14:tracePt t="183645" x="4022725" y="3702050"/>
          <p14:tracePt t="183646" x="3981450" y="3716338"/>
          <p14:tracePt t="183648" x="3941763" y="3722688"/>
          <p14:tracePt t="183650" x="3892550" y="3743325"/>
          <p14:tracePt t="183652" x="3852863" y="3757613"/>
          <p14:tracePt t="183654" x="3824288" y="3763963"/>
          <p14:tracePt t="183656" x="3776663" y="3790950"/>
          <p14:tracePt t="183658" x="3735388" y="3797300"/>
          <p14:tracePt t="183661" x="3687763" y="3817938"/>
          <p14:tracePt t="183662" x="3648075" y="3844925"/>
          <p14:tracePt t="183664" x="3606800" y="3852863"/>
          <p14:tracePt t="183666" x="3571875" y="3873500"/>
          <p14:tracePt t="183668" x="3530600" y="3900488"/>
          <p14:tracePt t="183671" x="3482975" y="3921125"/>
          <p14:tracePt t="183672" x="3441700" y="3941763"/>
          <p14:tracePt t="183674" x="3394075" y="3962400"/>
          <p14:tracePt t="183676" x="3367088" y="3975100"/>
          <p14:tracePt t="183678" x="3319463" y="3995738"/>
          <p14:tracePt t="183680" x="3278188" y="4016375"/>
          <p14:tracePt t="183682" x="3244850" y="4037013"/>
          <p14:tracePt t="183684" x="3203575" y="4064000"/>
          <p14:tracePt t="183686" x="3155950" y="4084638"/>
          <p14:tracePt t="183702" x="2909888" y="4235450"/>
          <p14:tracePt t="183704" x="2889250" y="4256088"/>
          <p14:tracePt t="183706" x="2854325" y="4276725"/>
          <p14:tracePt t="183708" x="2835275" y="4289425"/>
          <p14:tracePt t="183711" x="2806700" y="4310063"/>
          <p14:tracePt t="183712" x="2800350" y="4316413"/>
          <p14:tracePt t="183714" x="2773363" y="4330700"/>
          <p14:tracePt t="183716" x="2752725" y="4351338"/>
          <p14:tracePt t="183719" x="2746375" y="4371975"/>
          <p14:tracePt t="183720" x="2725738" y="4392613"/>
          <p14:tracePt t="183722" x="2705100" y="4413250"/>
          <p14:tracePt t="183724" x="2684463" y="4419600"/>
          <p14:tracePt t="183726" x="2678113" y="4440238"/>
          <p14:tracePt t="183729" x="2670175" y="4460875"/>
          <p14:tracePt t="183730" x="2649538" y="4473575"/>
          <p14:tracePt t="183732" x="2636838" y="4494213"/>
          <p14:tracePt t="183736" x="2628900" y="4514850"/>
          <p14:tracePt t="183738" x="2628900" y="4529138"/>
          <p14:tracePt t="183739" x="2622550" y="4541838"/>
          <p14:tracePt t="183740" x="2622550" y="4556125"/>
          <p14:tracePt t="183742" x="2609850" y="4576763"/>
          <p14:tracePt t="183745" x="2609850" y="4589463"/>
          <p14:tracePt t="183746" x="2609850" y="4610100"/>
          <p14:tracePt t="183748" x="2609850" y="4618038"/>
          <p14:tracePt t="183751" x="2609850" y="4630738"/>
          <p14:tracePt t="183752" x="2609850" y="4645025"/>
          <p14:tracePt t="183755" x="2609850" y="4659313"/>
          <p14:tracePt t="183756" x="2622550" y="4678363"/>
          <p14:tracePt t="183758" x="2636838" y="4699000"/>
          <p14:tracePt t="183761" x="2643188" y="4713288"/>
          <p14:tracePt t="183762" x="2649538" y="4719638"/>
          <p14:tracePt t="183764" x="2670175" y="4740275"/>
          <p14:tracePt t="183766" x="2678113" y="4760913"/>
          <p14:tracePt t="183768" x="2697163" y="4767263"/>
          <p14:tracePt t="183770" x="2705100" y="4787900"/>
          <p14:tracePt t="183772" x="2711450" y="4795838"/>
          <p14:tracePt t="183774" x="2732088" y="4808538"/>
          <p14:tracePt t="183777" x="2752725" y="4822825"/>
          <p14:tracePt t="183778" x="2759075" y="4843463"/>
          <p14:tracePt t="183780" x="2779713" y="4849813"/>
          <p14:tracePt t="183782" x="2794000" y="4856163"/>
          <p14:tracePt t="183785" x="2814638" y="4876800"/>
          <p14:tracePt t="183787" x="2835275" y="4891088"/>
          <p14:tracePt t="183788" x="2854325" y="4897438"/>
          <p14:tracePt t="183790" x="2868613" y="4903788"/>
          <p14:tracePt t="183792" x="2889250" y="4918075"/>
          <p14:tracePt t="183795" x="2909888" y="4932363"/>
          <p14:tracePt t="183796" x="2916238" y="4945063"/>
          <p14:tracePt t="183798" x="2943225" y="4953000"/>
          <p14:tracePt t="183801" x="2963863" y="4959350"/>
          <p14:tracePt t="183802" x="2984500" y="4979988"/>
          <p14:tracePt t="183804" x="2998788" y="4986338"/>
          <p14:tracePt t="183806" x="3019425" y="5000625"/>
          <p14:tracePt t="183808" x="3025775" y="5006975"/>
          <p14:tracePt t="183811" x="3046413" y="5013325"/>
          <p14:tracePt t="183812" x="3067050" y="5027613"/>
          <p14:tracePt t="183814" x="3079750" y="5033963"/>
          <p14:tracePt t="183816" x="3100388" y="5040313"/>
          <p14:tracePt t="183818" x="3121025" y="5060950"/>
          <p14:tracePt t="183821" x="3128963" y="5060950"/>
          <p14:tracePt t="183822" x="3141663" y="5068888"/>
          <p14:tracePt t="183824" x="3162300" y="5081588"/>
          <p14:tracePt t="183826" x="3182938" y="5102225"/>
          <p14:tracePt t="183828" x="3189288" y="5102225"/>
          <p14:tracePt t="183830" x="3216275" y="5116513"/>
          <p14:tracePt t="183832" x="3224213" y="5116513"/>
          <p14:tracePt t="183835" x="3251200" y="5129213"/>
          <p14:tracePt t="183837" x="3271838" y="5143500"/>
          <p14:tracePt t="183838" x="3292475" y="5157788"/>
          <p14:tracePt t="183840" x="3305175" y="5157788"/>
          <p14:tracePt t="183844" x="3325813" y="5164138"/>
          <p14:tracePt t="183850" x="3381375" y="5205413"/>
          <p14:tracePt t="183853" x="3435350" y="5226050"/>
          <p14:tracePt t="183857" x="3470275" y="5238750"/>
          <p14:tracePt t="183863" x="3509963" y="5273675"/>
          <p14:tracePt t="183865" x="3544888" y="5280025"/>
          <p14:tracePt t="183866" x="3565525" y="5286375"/>
          <p14:tracePt t="183868" x="3579813" y="5300663"/>
          <p14:tracePt t="183870" x="3613150" y="5307013"/>
          <p14:tracePt t="183872" x="3627438" y="5314950"/>
          <p14:tracePt t="183874" x="3648075" y="5334000"/>
          <p14:tracePt t="183876" x="3667125" y="5334000"/>
          <p14:tracePt t="183878" x="3687763" y="5354638"/>
          <p14:tracePt t="183880" x="3702050" y="5368925"/>
          <p14:tracePt t="183882" x="3722688" y="5368925"/>
          <p14:tracePt t="183885" x="3743325" y="5375275"/>
          <p14:tracePt t="183887" x="3770313" y="5383213"/>
          <p14:tracePt t="183888" x="3790950" y="5395913"/>
          <p14:tracePt t="183890" x="3805238" y="5395913"/>
          <p14:tracePt t="183892" x="3824288" y="5403850"/>
          <p14:tracePt t="183895" x="3844925" y="5410200"/>
          <p14:tracePt t="183896" x="3859213" y="5410200"/>
          <p14:tracePt t="183898" x="3879850" y="5422900"/>
          <p14:tracePt t="183901" x="3900488" y="5430838"/>
          <p14:tracePt t="183902" x="3913188" y="5430838"/>
          <p14:tracePt t="183904" x="3933825" y="5443538"/>
          <p14:tracePt t="183906" x="3954463" y="5451475"/>
          <p14:tracePt t="183908" x="3968750" y="5451475"/>
          <p14:tracePt t="183911" x="3989388" y="5451475"/>
          <p14:tracePt t="183912" x="4010025" y="5457825"/>
          <p14:tracePt t="183914" x="4022725" y="5457825"/>
          <p14:tracePt t="183920" x="4090988" y="5457825"/>
          <p14:tracePt t="183922" x="4105275" y="5457825"/>
          <p14:tracePt t="183925" x="4125913" y="5472113"/>
          <p14:tracePt t="183926" x="4146550" y="5472113"/>
          <p14:tracePt t="183929" x="4159250" y="5472113"/>
          <p14:tracePt t="183930" x="4186238" y="5472113"/>
          <p14:tracePt t="183932" x="4206875" y="5472113"/>
          <p14:tracePt t="183935" x="4227513" y="5472113"/>
          <p14:tracePt t="183936" x="4241800" y="5472113"/>
          <p14:tracePt t="183939" x="4262438" y="5472113"/>
          <p14:tracePt t="183940" x="4289425" y="5472113"/>
          <p14:tracePt t="183942" x="4303713" y="5472113"/>
          <p14:tracePt t="183945" x="4337050" y="5472113"/>
          <p14:tracePt t="183947" x="4351338" y="5472113"/>
          <p14:tracePt t="183948" x="4384675" y="5472113"/>
          <p14:tracePt t="183953" x="4440238" y="5457825"/>
          <p14:tracePt t="183954" x="4473575" y="5443538"/>
          <p14:tracePt t="183956" x="4500563" y="5443538"/>
          <p14:tracePt t="183958" x="4529138" y="5437188"/>
          <p14:tracePt t="183960" x="4548188" y="5422900"/>
          <p14:tracePt t="183963" x="4589463" y="5416550"/>
          <p14:tracePt t="183964" x="4624388" y="5403850"/>
          <p14:tracePt t="183966" x="4651375" y="5395913"/>
          <p14:tracePt t="183968" x="4678363" y="5383213"/>
          <p14:tracePt t="183970" x="4725988" y="5375275"/>
          <p14:tracePt t="183972" x="4740275" y="5368925"/>
          <p14:tracePt t="183974" x="4773613" y="5354638"/>
          <p14:tracePt t="183976" x="4802188" y="5348288"/>
          <p14:tracePt t="183978" x="4829175" y="5334000"/>
          <p14:tracePt t="183980" x="4862513" y="5327650"/>
          <p14:tracePt t="183982" x="4883150" y="5314950"/>
          <p14:tracePt t="183985" x="4911725" y="5307013"/>
          <p14:tracePt t="183987" x="4930775" y="5294313"/>
          <p14:tracePt t="183988" x="4959350" y="5286375"/>
          <p14:tracePt t="183990" x="4979988" y="5280025"/>
          <p14:tracePt t="183992" x="4999038" y="5259388"/>
          <p14:tracePt t="183995" x="5013325" y="5246688"/>
          <p14:tracePt t="183996" x="5033963" y="5238750"/>
          <p14:tracePt t="183998" x="5040313" y="5232400"/>
          <p14:tracePt t="184000" x="5060950" y="5226050"/>
          <p14:tracePt t="184002" x="5067300" y="5205413"/>
          <p14:tracePt t="184005" x="5087938" y="5184775"/>
          <p14:tracePt t="184006" x="5095875" y="5184775"/>
          <p14:tracePt t="184008" x="5116513" y="5170488"/>
          <p14:tracePt t="184011" x="5122863" y="5157788"/>
          <p14:tracePt t="184012" x="5129213" y="5149850"/>
          <p14:tracePt t="184014" x="5135563" y="5137150"/>
          <p14:tracePt t="184016" x="5143500" y="5129213"/>
          <p14:tracePt t="184018" x="5156200" y="5108575"/>
          <p14:tracePt t="184020" x="5164138" y="5102225"/>
          <p14:tracePt t="184022" x="5170488" y="5081588"/>
          <p14:tracePt t="184024" x="5176838" y="5068888"/>
          <p14:tracePt t="184026" x="5176838" y="5060950"/>
          <p14:tracePt t="184028" x="5191125" y="5048250"/>
          <p14:tracePt t="184030" x="5197475" y="5033963"/>
          <p14:tracePt t="184032" x="5197475" y="5013325"/>
          <p14:tracePt t="184035" x="5205413" y="5000625"/>
          <p14:tracePt t="184038" x="5205413" y="4992688"/>
          <p14:tracePt t="184038" x="5211763" y="4972050"/>
          <p14:tracePt t="184040" x="5211763" y="4965700"/>
          <p14:tracePt t="184044" x="5224463" y="4945063"/>
          <p14:tracePt t="184048" x="5224463" y="4911725"/>
          <p14:tracePt t="184051" x="5224463" y="4903788"/>
          <p14:tracePt t="184055" x="5232400" y="4856163"/>
          <p14:tracePt t="184059" x="5238750" y="4814888"/>
          <p14:tracePt t="184062" x="5238750" y="4781550"/>
          <p14:tracePt t="184064" x="5253038" y="4767263"/>
          <p14:tracePt t="184066" x="5253038" y="4746625"/>
          <p14:tracePt t="184069" x="5259388" y="4727575"/>
          <p14:tracePt t="184070" x="5259388" y="4713288"/>
          <p14:tracePt t="184072" x="5259388" y="4692650"/>
          <p14:tracePt t="184074" x="5265738" y="4672013"/>
          <p14:tracePt t="184076" x="5265738" y="4659313"/>
          <p14:tracePt t="184078" x="5265738" y="4638675"/>
          <p14:tracePt t="184080" x="5265738" y="4624388"/>
          <p14:tracePt t="184082" x="5265738" y="4603750"/>
          <p14:tracePt t="184085" x="5280025" y="4583113"/>
          <p14:tracePt t="184087" x="5280025" y="4570413"/>
          <p14:tracePt t="184088" x="5280025" y="4549775"/>
          <p14:tracePt t="184090" x="5280025" y="4535488"/>
          <p14:tracePt t="184092" x="5280025" y="4514850"/>
          <p14:tracePt t="184095" x="5286375" y="4502150"/>
          <p14:tracePt t="184096" x="5286375" y="4481513"/>
          <p14:tracePt t="184098" x="5286375" y="4460875"/>
          <p14:tracePt t="184101" x="5286375" y="4446588"/>
          <p14:tracePt t="184102" x="5286375" y="4425950"/>
          <p14:tracePt t="184104" x="5286375" y="4419600"/>
          <p14:tracePt t="184106" x="5286375" y="4405313"/>
          <p14:tracePt t="184108" x="5286375" y="4384675"/>
          <p14:tracePt t="184110" x="5286375" y="4378325"/>
          <p14:tracePt t="184112" x="5286375" y="4371975"/>
          <p14:tracePt t="184114" x="5286375" y="4351338"/>
          <p14:tracePt t="184116" x="5292725" y="4344988"/>
          <p14:tracePt t="184119" x="5292725" y="4337050"/>
          <p14:tracePt t="184120" x="5292725" y="4324350"/>
          <p14:tracePt t="184122" x="5292725" y="4316413"/>
          <p14:tracePt t="184124" x="5292725" y="4303713"/>
          <p14:tracePt t="184126" x="5292725" y="4295775"/>
          <p14:tracePt t="184128" x="5292725" y="4289425"/>
          <p14:tracePt t="184130" x="5292725" y="4283075"/>
          <p14:tracePt t="184132" x="5292725" y="4276725"/>
          <p14:tracePt t="184135" x="5292725" y="4268788"/>
          <p14:tracePt t="184136" x="5292725" y="4262438"/>
          <p14:tracePt t="184138" x="5286375" y="4248150"/>
          <p14:tracePt t="184140" x="5286375" y="4241800"/>
          <p14:tracePt t="184142" x="5280025" y="4235450"/>
          <p14:tracePt t="184145" x="5280025" y="4227513"/>
          <p14:tracePt t="184146" x="5265738" y="4221163"/>
          <p14:tracePt t="184148" x="5259388" y="4214813"/>
          <p14:tracePt t="184151" x="5253038" y="4208463"/>
          <p14:tracePt t="184152" x="5245100" y="4194175"/>
          <p14:tracePt t="184154" x="5238750" y="4187825"/>
          <p14:tracePt t="184156" x="5232400" y="4179888"/>
          <p14:tracePt t="184158" x="5224463" y="4173538"/>
          <p14:tracePt t="184161" x="5211763" y="4167188"/>
          <p14:tracePt t="184162" x="5205413" y="4159250"/>
          <p14:tracePt t="184164" x="5191125" y="4152900"/>
          <p14:tracePt t="184166" x="5184775" y="4152900"/>
          <p14:tracePt t="184168" x="5170488" y="4132263"/>
          <p14:tracePt t="184170" x="5164138" y="4132263"/>
          <p14:tracePt t="184172" x="5149850" y="4125913"/>
          <p14:tracePt t="184174" x="5143500" y="4119563"/>
          <p14:tracePt t="184176" x="5122863" y="4105275"/>
          <p14:tracePt t="184178" x="5116513" y="4098925"/>
          <p14:tracePt t="184180" x="5102225" y="4098925"/>
          <p14:tracePt t="184182" x="5087938" y="4090988"/>
          <p14:tracePt t="184185" x="5060950" y="4084638"/>
          <p14:tracePt t="184186" x="5054600" y="4078288"/>
          <p14:tracePt t="184188" x="5040313" y="4064000"/>
          <p14:tracePt t="184190" x="5019675" y="4057650"/>
          <p14:tracePt t="184192" x="4999038" y="4051300"/>
          <p14:tracePt t="184195" x="4986338" y="4051300"/>
          <p14:tracePt t="184196" x="4965700" y="4037013"/>
          <p14:tracePt t="184198" x="4945063" y="4030663"/>
          <p14:tracePt t="184201" x="4918075" y="4016375"/>
          <p14:tracePt t="184203" x="4897438" y="4010025"/>
          <p14:tracePt t="184205" x="4883150" y="4010025"/>
          <p14:tracePt t="184206" x="4849813" y="4002088"/>
          <p14:tracePt t="184208" x="4835525" y="3989388"/>
          <p14:tracePt t="184210" x="4802188" y="3983038"/>
          <p14:tracePt t="184213" x="4773613" y="3983038"/>
          <p14:tracePt t="184214" x="4754563" y="3968750"/>
          <p14:tracePt t="184216" x="4725988" y="3962400"/>
          <p14:tracePt t="184218" x="4705350" y="3962400"/>
          <p14:tracePt t="184220" x="4678363" y="3954463"/>
          <p14:tracePt t="184222" x="4651375" y="3954463"/>
          <p14:tracePt t="184224" x="4618038" y="3954463"/>
          <p14:tracePt t="184226" x="4589463" y="3954463"/>
          <p14:tracePt t="184228" x="4568825" y="3941763"/>
          <p14:tracePt t="184230" x="4541838" y="3941763"/>
          <p14:tracePt t="184232" x="4514850" y="3941763"/>
          <p14:tracePt t="184235" x="4479925" y="3941763"/>
          <p14:tracePt t="184236" x="4452938" y="3933825"/>
          <p14:tracePt t="184238" x="4425950" y="3933825"/>
          <p14:tracePt t="184240" x="4405313" y="3933825"/>
          <p14:tracePt t="184243" x="4364038" y="3933825"/>
          <p14:tracePt t="184245" x="4337050" y="3933825"/>
          <p14:tracePt t="184246" x="4316413" y="3933825"/>
          <p14:tracePt t="184248" x="4289425" y="3933825"/>
          <p14:tracePt t="184250" x="4248150" y="3933825"/>
          <p14:tracePt t="184252" x="4221163" y="3933825"/>
          <p14:tracePt t="184254" x="4200525" y="3933825"/>
          <p14:tracePt t="184256" x="4159250" y="3933825"/>
          <p14:tracePt t="184258" x="4132263" y="3933825"/>
          <p14:tracePt t="184261" x="4105275" y="3933825"/>
          <p14:tracePt t="184262" x="4078288" y="3933825"/>
          <p14:tracePt t="184264" x="4043363" y="3933825"/>
          <p14:tracePt t="184266" x="4016375" y="3933825"/>
          <p14:tracePt t="184269" x="3989388" y="3933825"/>
          <p14:tracePt t="184270" x="3954463" y="3933825"/>
          <p14:tracePt t="184272" x="3927475" y="3933825"/>
          <p14:tracePt t="184274" x="3900488" y="3933825"/>
          <p14:tracePt t="184276" x="3873500" y="3933825"/>
          <p14:tracePt t="184278" x="3838575" y="3933825"/>
          <p14:tracePt t="184280" x="3811588" y="3933825"/>
          <p14:tracePt t="184282" x="3784600" y="3933825"/>
          <p14:tracePt t="184285" x="3756025" y="3933825"/>
          <p14:tracePt t="184286" x="3722688" y="3933825"/>
          <p14:tracePt t="184289" x="3695700" y="3948113"/>
          <p14:tracePt t="184290" x="3660775" y="3954463"/>
          <p14:tracePt t="184292" x="3633788" y="3954463"/>
          <p14:tracePt t="184295" x="3606800" y="3968750"/>
          <p14:tracePt t="184296" x="3565525" y="3968750"/>
          <p14:tracePt t="184298" x="3544888" y="3975100"/>
          <p14:tracePt t="184300" x="3517900" y="3983038"/>
          <p14:tracePt t="184303" x="3482975" y="3995738"/>
          <p14:tracePt t="184305" x="3455988" y="3995738"/>
          <p14:tracePt t="184306" x="3429000" y="4002088"/>
          <p14:tracePt t="184308" x="3394075" y="4016375"/>
          <p14:tracePt t="184310" x="3373438" y="4022725"/>
          <p14:tracePt t="184312" x="3346450" y="4037013"/>
          <p14:tracePt t="184314" x="3325813" y="4043363"/>
          <p14:tracePt t="184316" x="3313113" y="4051300"/>
          <p14:tracePt t="184318" x="3278188" y="4064000"/>
          <p14:tracePt t="184320" x="3251200" y="4070350"/>
          <p14:tracePt t="184322" x="3230563" y="4084638"/>
          <p14:tracePt t="184324" x="3209925" y="4090988"/>
          <p14:tracePt t="184326" x="3197225" y="4098925"/>
          <p14:tracePt t="184328" x="3176588" y="4111625"/>
          <p14:tracePt t="184330" x="3141663" y="4119563"/>
          <p14:tracePt t="184332" x="3128963" y="4132263"/>
          <p14:tracePt t="184335" x="3108325" y="4138613"/>
          <p14:tracePt t="184338" x="3087688" y="4146550"/>
          <p14:tracePt t="184339" x="3073400" y="4159250"/>
          <p14:tracePt t="184340" x="3052763" y="4167188"/>
          <p14:tracePt t="184342" x="3046413" y="4173538"/>
          <p14:tracePt t="184345" x="3025775" y="4179888"/>
          <p14:tracePt t="184346" x="3019425" y="4194175"/>
          <p14:tracePt t="184348" x="2998788" y="4200525"/>
          <p14:tracePt t="184351" x="2992438" y="4208463"/>
          <p14:tracePt t="184353" x="2984500" y="4214813"/>
          <p14:tracePt t="184354" x="2978150" y="4221163"/>
          <p14:tracePt t="184356" x="2963863" y="4241800"/>
          <p14:tracePt t="184358" x="2951163" y="4248150"/>
          <p14:tracePt t="184361" x="2943225" y="4256088"/>
          <p14:tracePt t="184362" x="2936875" y="4262438"/>
          <p14:tracePt t="184364" x="2936875" y="4283075"/>
          <p14:tracePt t="184366" x="2930525" y="4289425"/>
          <p14:tracePt t="184368" x="2922588" y="4303713"/>
          <p14:tracePt t="184370" x="2922588" y="4310063"/>
          <p14:tracePt t="184372" x="2909888" y="4330700"/>
          <p14:tracePt t="184374" x="2909888" y="4337050"/>
          <p14:tracePt t="184377" x="2909888" y="4357688"/>
          <p14:tracePt t="184378" x="2909888" y="4371975"/>
          <p14:tracePt t="184380" x="2909888" y="4378325"/>
          <p14:tracePt t="184382" x="2909888" y="4398963"/>
          <p14:tracePt t="184385" x="2909888" y="4413250"/>
          <p14:tracePt t="184388" x="2909888" y="4419600"/>
          <p14:tracePt t="184389" x="2903538" y="4440238"/>
          <p14:tracePt t="184390" x="2903538" y="4452938"/>
          <p14:tracePt t="184392" x="2903538" y="4473575"/>
          <p14:tracePt t="184395" x="2916238" y="4494213"/>
          <p14:tracePt t="184396" x="2916238" y="4508500"/>
          <p14:tracePt t="184398" x="2922588" y="4514850"/>
          <p14:tracePt t="184401" x="2922588" y="4541838"/>
          <p14:tracePt t="184402" x="2930525" y="4549775"/>
          <p14:tracePt t="184404" x="2930525" y="4570413"/>
          <p14:tracePt t="184406" x="2951163" y="4589463"/>
          <p14:tracePt t="184408" x="2951163" y="4603750"/>
          <p14:tracePt t="184410" x="2957513" y="4610100"/>
          <p14:tracePt t="184412" x="2978150" y="4630738"/>
          <p14:tracePt t="184414" x="2984500" y="4651375"/>
          <p14:tracePt t="184417" x="3005138" y="4672013"/>
          <p14:tracePt t="184418" x="3011488" y="4686300"/>
          <p14:tracePt t="184420" x="3032125" y="4706938"/>
          <p14:tracePt t="184422" x="3040063" y="4713288"/>
          <p14:tracePt t="184424" x="3060700" y="4733925"/>
          <p14:tracePt t="184426" x="3079750" y="4754563"/>
          <p14:tracePt t="184428" x="3100388" y="4775200"/>
          <p14:tracePt t="184430" x="3114675" y="4781550"/>
          <p14:tracePt t="184432" x="3128963" y="4802188"/>
          <p14:tracePt t="184435" x="3155950" y="4808538"/>
          <p14:tracePt t="184438" x="3176588" y="4829175"/>
          <p14:tracePt t="184438" x="3197225" y="4835525"/>
          <p14:tracePt t="184440" x="3216275" y="4856163"/>
          <p14:tracePt t="184443" x="3244850" y="4870450"/>
          <p14:tracePt t="184447" x="3292475" y="4903788"/>
          <p14:tracePt t="184450" x="3313113" y="4918075"/>
          <p14:tracePt t="184456" x="3394075" y="4965700"/>
          <p14:tracePt t="184458" x="3422650" y="4979988"/>
          <p14:tracePt t="184465" x="3530600" y="5033963"/>
          <p14:tracePt t="184466" x="3579813" y="5048250"/>
          <p14:tracePt t="184469" x="3606800" y="5054600"/>
          <p14:tracePt t="184470" x="3633788" y="5068888"/>
          <p14:tracePt t="184472" x="3675063" y="5068888"/>
          <p14:tracePt t="184474" x="3708400" y="5075238"/>
          <p14:tracePt t="184476" x="3749675" y="5089525"/>
          <p14:tracePt t="184478" x="3776663" y="5095875"/>
          <p14:tracePt t="184480" x="3817938" y="5095875"/>
          <p14:tracePt t="184482" x="3859213" y="5108575"/>
          <p14:tracePt t="184485" x="3900488" y="5108575"/>
          <p14:tracePt t="184487" x="3941763" y="5116513"/>
          <p14:tracePt t="184488" x="3981450" y="5116513"/>
          <p14:tracePt t="184490" x="4022725" y="5116513"/>
          <p14:tracePt t="184492" x="4064000" y="5116513"/>
          <p14:tracePt t="184495" x="4105275" y="5116513"/>
          <p14:tracePt t="184496" x="4159250" y="5116513"/>
          <p14:tracePt t="184498" x="4200525" y="5116513"/>
          <p14:tracePt t="184501" x="4241800" y="5116513"/>
          <p14:tracePt t="184502" x="4283075" y="5116513"/>
          <p14:tracePt t="184504" x="4337050" y="5116513"/>
          <p14:tracePt t="184507" x="4378325" y="5116513"/>
          <p14:tracePt t="184508" x="4432300" y="5116513"/>
          <p14:tracePt t="184511" x="4460875" y="5116513"/>
          <p14:tracePt t="184512" x="4514850" y="5116513"/>
          <p14:tracePt t="184514" x="4562475" y="5102225"/>
          <p14:tracePt t="184516" x="4603750" y="5089525"/>
          <p14:tracePt t="184519" x="4645025" y="5081588"/>
          <p14:tracePt t="184520" x="4705350" y="5068888"/>
          <p14:tracePt t="184523" x="4754563" y="5048250"/>
          <p14:tracePt t="184524" x="4794250" y="5033963"/>
          <p14:tracePt t="184526" x="4856163" y="5027613"/>
          <p14:tracePt t="184528" x="4897438" y="5013325"/>
          <p14:tracePt t="184530" x="4938713" y="4992688"/>
          <p14:tracePt t="184532" x="4999038" y="4979988"/>
          <p14:tracePt t="184535" x="5033963" y="4959350"/>
          <p14:tracePt t="184536" x="5087938" y="4938713"/>
          <p14:tracePt t="184538" x="5116513" y="4924425"/>
          <p14:tracePt t="184540" x="5156200" y="4918075"/>
          <p14:tracePt t="184542" x="5205413" y="4891088"/>
          <p14:tracePt t="184545" x="5253038" y="4870450"/>
          <p14:tracePt t="184546" x="5280025" y="4849813"/>
          <p14:tracePt t="184548" x="5313363" y="4843463"/>
          <p14:tracePt t="184551" x="5341938" y="4822825"/>
          <p14:tracePt t="184552" x="5381625" y="4795838"/>
          <p14:tracePt t="184554" x="5402263" y="4787900"/>
          <p14:tracePt t="184556" x="5437188" y="4767263"/>
          <p14:tracePt t="184558" x="5464175" y="4746625"/>
          <p14:tracePt t="184560" x="5484813" y="4740275"/>
          <p14:tracePt t="184562" x="5511800" y="4727575"/>
          <p14:tracePt t="184564" x="5532438" y="4706938"/>
          <p14:tracePt t="184566" x="5538788" y="4699000"/>
          <p14:tracePt t="184568" x="5559425" y="4686300"/>
          <p14:tracePt t="184571" x="5580063" y="4665663"/>
          <p14:tracePt t="184572" x="5594350" y="4659313"/>
          <p14:tracePt t="184574" x="5607050" y="4638675"/>
          <p14:tracePt t="184576" x="5627688" y="4618038"/>
          <p14:tracePt t="184578" x="5635625" y="4597400"/>
          <p14:tracePt t="184580" x="5641975" y="4576763"/>
          <p14:tracePt t="184582" x="5648325" y="4570413"/>
          <p14:tracePt t="184585" x="5662613" y="4556125"/>
          <p14:tracePt t="184587" x="5668963" y="4535488"/>
          <p14:tracePt t="184588" x="5675313" y="4514850"/>
          <p14:tracePt t="184590" x="5689600" y="4502150"/>
          <p14:tracePt t="184592" x="5689600" y="4481513"/>
          <p14:tracePt t="184595" x="5695950" y="4460875"/>
          <p14:tracePt t="184596" x="5695950" y="4446588"/>
          <p14:tracePt t="184598" x="5710238" y="4425950"/>
          <p14:tracePt t="184601" x="5716588" y="4398963"/>
          <p14:tracePt t="184602" x="5716588" y="4378325"/>
          <p14:tracePt t="184604" x="5716588" y="4364038"/>
          <p14:tracePt t="184606" x="5716588" y="4344988"/>
          <p14:tracePt t="184608" x="5716588" y="4324350"/>
          <p14:tracePt t="184610" x="5716588" y="4295775"/>
          <p14:tracePt t="184612" x="5716588" y="4289425"/>
          <p14:tracePt t="184614" x="5716588" y="4262438"/>
          <p14:tracePt t="184616" x="5716588" y="4248150"/>
          <p14:tracePt t="184619" x="5716588" y="4227513"/>
          <p14:tracePt t="184620" x="5716588" y="4208463"/>
          <p14:tracePt t="184624" x="5716588" y="4194175"/>
          <p14:tracePt t="184628" x="5703888" y="4159250"/>
          <p14:tracePt t="184632" x="5683250" y="4119563"/>
          <p14:tracePt t="184637" x="5668963" y="4084638"/>
          <p14:tracePt t="184640" x="5654675" y="4043363"/>
          <p14:tracePt t="184643" x="5641975" y="4010025"/>
          <p14:tracePt t="184646" x="5627688" y="3989388"/>
          <p14:tracePt t="184647" x="5621338" y="3968750"/>
          <p14:tracePt t="184648" x="5614988" y="3954463"/>
          <p14:tracePt t="184652" x="5594350" y="3933825"/>
          <p14:tracePt t="184654" x="5594350" y="3913188"/>
          <p14:tracePt t="184654" x="5580063" y="3900488"/>
          <p14:tracePt t="184656" x="5567363" y="3886200"/>
          <p14:tracePt t="184658" x="5553075" y="3865563"/>
          <p14:tracePt t="184660" x="5546725" y="3852863"/>
          <p14:tracePt t="184662" x="5538788" y="3832225"/>
          <p14:tracePt t="184664" x="5518150" y="3825875"/>
          <p14:tracePt t="184666" x="5505450" y="3805238"/>
          <p14:tracePt t="184668" x="5499100" y="3797300"/>
          <p14:tracePt t="184670" x="5484813" y="3776663"/>
          <p14:tracePt t="184672" x="5478463" y="3770313"/>
          <p14:tracePt t="184674" x="5457825" y="3763963"/>
          <p14:tracePt t="184676" x="5449888" y="3757613"/>
          <p14:tracePt t="184678" x="5437188" y="3743325"/>
          <p14:tracePt t="184680" x="5422900" y="3729038"/>
          <p14:tracePt t="184682" x="5410200" y="3729038"/>
          <p14:tracePt t="184685" x="5389563" y="3708400"/>
          <p14:tracePt t="184688" x="5368925" y="3695700"/>
          <p14:tracePt t="184688" x="5360988" y="3689350"/>
          <p14:tracePt t="184690" x="5341938" y="3681413"/>
          <p14:tracePt t="184695" x="5327650" y="3681413"/>
          <p14:tracePt t="184698" x="5286375" y="3660775"/>
          <p14:tracePt t="184701" x="5273675" y="3654425"/>
          <p14:tracePt t="184707" x="5176838" y="3648075"/>
          <p14:tracePt t="184713" x="5102225" y="3648075"/>
          <p14:tracePt t="184717" x="5054600" y="3633788"/>
          <p14:tracePt t="184718" x="5019675" y="3633788"/>
          <p14:tracePt t="184720" x="5006975" y="3633788"/>
          <p14:tracePt t="184722" x="4979988" y="3633788"/>
          <p14:tracePt t="184724" x="4945063" y="3633788"/>
          <p14:tracePt t="184726" x="4918075" y="3633788"/>
          <p14:tracePt t="184728" x="4876800" y="3633788"/>
          <p14:tracePt t="184730" x="4849813" y="3648075"/>
          <p14:tracePt t="184732" x="4814888" y="3648075"/>
          <p14:tracePt t="184735" x="4787900" y="3648075"/>
          <p14:tracePt t="184736" x="4760913" y="3660775"/>
          <p14:tracePt t="184738" x="4713288" y="3668713"/>
          <p14:tracePt t="184740" x="4686300" y="3668713"/>
          <p14:tracePt t="184742" x="4645025" y="3681413"/>
          <p14:tracePt t="184745" x="4618038" y="3689350"/>
          <p14:tracePt t="184746" x="4583113" y="3702050"/>
          <p14:tracePt t="184748" x="4541838" y="3702050"/>
          <p14:tracePt t="184751" x="4514850" y="3708400"/>
          <p14:tracePt t="184752" x="4473575" y="3722688"/>
          <p14:tracePt t="184755" x="4440238" y="3729038"/>
          <p14:tracePt t="184756" x="4411663" y="3743325"/>
          <p14:tracePt t="184759" x="4371975" y="3743325"/>
          <p14:tracePt t="184760" x="4343400" y="3749675"/>
          <p14:tracePt t="184762" x="4310063" y="3770313"/>
          <p14:tracePt t="184765" x="4268788" y="3784600"/>
          <p14:tracePt t="184766" x="4241800" y="3790950"/>
          <p14:tracePt t="184768" x="4206875" y="3790950"/>
          <p14:tracePt t="184770" x="4179888" y="3805238"/>
          <p14:tracePt t="184772" x="4138613" y="3825875"/>
          <p14:tracePt t="184774" x="4105275" y="3825875"/>
          <p14:tracePt t="184776" x="4078288" y="3832225"/>
          <p14:tracePt t="184778" x="4049713" y="3844925"/>
          <p14:tracePt t="184780" x="4016375" y="3852863"/>
          <p14:tracePt t="184782" x="3989388" y="3865563"/>
          <p14:tracePt t="184785" x="3954463" y="3873500"/>
          <p14:tracePt t="184787" x="3927475" y="3886200"/>
          <p14:tracePt t="184788" x="3900488" y="3894138"/>
          <p14:tracePt t="184790" x="3865563" y="3900488"/>
          <p14:tracePt t="184792" x="3838575" y="3913188"/>
          <p14:tracePt t="184795" x="3817938" y="3921125"/>
          <p14:tracePt t="184796" x="3790950" y="3941763"/>
          <p14:tracePt t="184798" x="3756025" y="3954463"/>
          <p14:tracePt t="184801" x="3735388" y="3962400"/>
          <p14:tracePt t="184802" x="3722688" y="3968750"/>
          <p14:tracePt t="184804" x="3687763" y="3989388"/>
          <p14:tracePt t="184806" x="3667125" y="4002088"/>
          <p14:tracePt t="184808" x="3654425" y="4010025"/>
          <p14:tracePt t="184811" x="3633788" y="4030663"/>
          <p14:tracePt t="184812" x="3613150" y="4037013"/>
          <p14:tracePt t="184814" x="3592513" y="4057650"/>
          <p14:tracePt t="184816" x="3571875" y="4078288"/>
          <p14:tracePt t="184818" x="3559175" y="4084638"/>
          <p14:tracePt t="184820" x="3538538" y="4105275"/>
          <p14:tracePt t="184822" x="3524250" y="4125913"/>
          <p14:tracePt t="184824" x="3509963" y="4132263"/>
          <p14:tracePt t="184826" x="3490913" y="4152900"/>
          <p14:tracePt t="184828" x="3482975" y="4173538"/>
          <p14:tracePt t="184830" x="3470275" y="4194175"/>
          <p14:tracePt t="184832" x="3449638" y="4214813"/>
          <p14:tracePt t="184835" x="3441700" y="4227513"/>
          <p14:tracePt t="184838" x="3435350" y="4248150"/>
          <p14:tracePt t="184839" x="3422650" y="4268788"/>
          <p14:tracePt t="184840" x="3422650" y="4295775"/>
          <p14:tracePt t="184843" x="3414713" y="4316413"/>
          <p14:tracePt t="184847" x="3408363" y="4351338"/>
          <p14:tracePt t="184850" x="3394075" y="4364038"/>
          <p14:tracePt t="184856" x="3387725" y="4419600"/>
          <p14:tracePt t="184858" x="3387725" y="4440238"/>
          <p14:tracePt t="184865" x="3387725" y="4521200"/>
          <p14:tracePt t="184866" x="3387725" y="4535488"/>
          <p14:tracePt t="184869" x="3387725" y="4570413"/>
          <p14:tracePt t="184870" x="3402013" y="4589463"/>
          <p14:tracePt t="184872" x="3402013" y="4603750"/>
          <p14:tracePt t="184874" x="3408363" y="4624388"/>
          <p14:tracePt t="184876" x="3422650" y="4651375"/>
          <p14:tracePt t="184878" x="3429000" y="4672013"/>
          <p14:tracePt t="184880" x="3435350" y="4692650"/>
          <p14:tracePt t="184882" x="3455988" y="4713288"/>
          <p14:tracePt t="184885" x="3470275" y="4727575"/>
          <p14:tracePt t="184886" x="3482975" y="4746625"/>
          <p14:tracePt t="184888" x="3503613" y="4781550"/>
          <p14:tracePt t="184890" x="3524250" y="4808538"/>
          <p14:tracePt t="184892" x="3544888" y="4814888"/>
          <p14:tracePt t="184895" x="3565525" y="4849813"/>
          <p14:tracePt t="184896" x="3586163" y="4856163"/>
          <p14:tracePt t="184898" x="3606800" y="4891088"/>
          <p14:tracePt t="184901" x="3633788" y="4911725"/>
          <p14:tracePt t="184902" x="3654425" y="4932363"/>
          <p14:tracePt t="184904" x="3687763" y="4938713"/>
          <p14:tracePt t="184906" x="3716338" y="4959350"/>
          <p14:tracePt t="184908" x="3749675" y="4979988"/>
          <p14:tracePt t="184910" x="3776663" y="5000625"/>
          <p14:tracePt t="184912" x="3805238" y="5013325"/>
          <p14:tracePt t="184914" x="3838575" y="5033963"/>
          <p14:tracePt t="184918" x="3913188" y="5060950"/>
          <p14:tracePt t="184921" x="3941763" y="5081588"/>
          <p14:tracePt t="184922" x="3995738" y="5095875"/>
          <p14:tracePt t="184924" x="4029075" y="5102225"/>
          <p14:tracePt t="184926" x="4070350" y="5122863"/>
          <p14:tracePt t="184928" x="4105275" y="5122863"/>
          <p14:tracePt t="184930" x="4146550" y="5137150"/>
          <p14:tracePt t="184932" x="4186238" y="5149850"/>
          <p14:tracePt t="184934" x="4241800" y="5157788"/>
          <p14:tracePt t="184936" x="4289425" y="5170488"/>
          <p14:tracePt t="184938" x="4330700" y="5170488"/>
          <p14:tracePt t="184940" x="4371975" y="5178425"/>
          <p14:tracePt t="184942" x="4411663" y="5178425"/>
          <p14:tracePt t="184945" x="4467225" y="5178425"/>
          <p14:tracePt t="184947" x="4521200" y="5178425"/>
          <p14:tracePt t="184948" x="4562475" y="5178425"/>
          <p14:tracePt t="184953" x="4657725" y="5178425"/>
          <p14:tracePt t="184955" x="4713288" y="5178425"/>
          <p14:tracePt t="184957" x="4767263" y="5178425"/>
          <p14:tracePt t="184958" x="4808538" y="5178425"/>
          <p14:tracePt t="184960" x="4862513" y="5178425"/>
          <p14:tracePt t="184963" x="4918075" y="5178425"/>
          <p14:tracePt t="184964" x="4979988" y="5164138"/>
          <p14:tracePt t="184966" x="5027613" y="5149850"/>
          <p14:tracePt t="184968" x="5081588" y="5137150"/>
          <p14:tracePt t="184970" x="5143500" y="5137150"/>
          <p14:tracePt t="184972" x="5184775" y="5129213"/>
          <p14:tracePt t="184974" x="5238750" y="5116513"/>
          <p14:tracePt t="184976" x="5300663" y="5102225"/>
          <p14:tracePt t="184978" x="5348288" y="5081588"/>
          <p14:tracePt t="184980" x="5389563" y="5075238"/>
          <p14:tracePt t="184982" x="5430838" y="5060950"/>
          <p14:tracePt t="184985" x="5491163" y="5033963"/>
          <p14:tracePt t="184987" x="5532438" y="5027613"/>
          <p14:tracePt t="184988" x="5567363" y="5013325"/>
          <p14:tracePt t="184990" x="5607050" y="5006975"/>
          <p14:tracePt t="184993" x="5635625" y="4986338"/>
          <p14:tracePt t="184995" x="5668963" y="4972050"/>
          <p14:tracePt t="184996" x="5710238" y="4953000"/>
          <p14:tracePt t="184998" x="5737225" y="4945063"/>
          <p14:tracePt t="185001" x="5757863" y="4924425"/>
          <p14:tracePt t="185002" x="5792788" y="4911725"/>
          <p14:tracePt t="185004" x="5805488" y="4903788"/>
          <p14:tracePt t="185006" x="5826125" y="4897438"/>
          <p14:tracePt t="185008" x="5846763" y="4883150"/>
          <p14:tracePt t="185010" x="5853113" y="4870450"/>
          <p14:tracePt t="185012" x="5861050" y="4864100"/>
          <p14:tracePt t="185014" x="5880100" y="4849813"/>
          <p14:tracePt t="185016" x="5888038" y="4835525"/>
          <p14:tracePt t="185018" x="5894388" y="4822825"/>
          <p14:tracePt t="185020" x="5908675" y="4808538"/>
          <p14:tracePt t="185022" x="5915025" y="4787900"/>
          <p14:tracePt t="185024" x="5915025" y="4781550"/>
          <p14:tracePt t="185026" x="5921375" y="4775200"/>
          <p14:tracePt t="185028" x="5921375" y="4754563"/>
          <p14:tracePt t="185030" x="5929313" y="4746625"/>
          <p14:tracePt t="185032" x="5929313" y="4733925"/>
          <p14:tracePt t="185035" x="5929313" y="4727575"/>
          <p14:tracePt t="185037" x="5929313" y="4706938"/>
          <p14:tracePt t="185038" x="5929313" y="4699000"/>
          <p14:tracePt t="185040" x="5929313" y="4686300"/>
          <p14:tracePt t="185042" x="5929313" y="4665663"/>
          <p14:tracePt t="185045" x="5929313" y="4659313"/>
          <p14:tracePt t="185046" x="5921375" y="4651375"/>
          <p14:tracePt t="185048" x="5908675" y="4630738"/>
          <p14:tracePt t="185050" x="5900738" y="4624388"/>
          <p14:tracePt t="185053" x="5894388" y="4618038"/>
          <p14:tracePt t="185054" x="5888038" y="4610100"/>
          <p14:tracePt t="185056" x="5880100" y="4589463"/>
          <p14:tracePt t="185058" x="5873750" y="4583113"/>
          <p14:tracePt t="185060" x="5861050" y="4576763"/>
          <p14:tracePt t="185062" x="5853113" y="4556125"/>
          <p14:tracePt t="185064" x="5846763" y="4556125"/>
          <p14:tracePt t="185066" x="5840413" y="4549775"/>
          <p14:tracePt t="185068" x="5832475" y="4541838"/>
          <p14:tracePt t="185070" x="5826125" y="4535488"/>
          <p14:tracePt t="185072" x="5805488" y="4535488"/>
          <p14:tracePt t="185074" x="5799138" y="4529138"/>
          <p14:tracePt t="185076" x="5792788" y="4521200"/>
          <p14:tracePt t="185078" x="5784850" y="4514850"/>
          <p14:tracePt t="185080" x="5778500" y="4502150"/>
          <p14:tracePt t="185082" x="5772150" y="4502150"/>
          <p14:tracePt t="185085" x="5757863" y="4494213"/>
          <p14:tracePt t="185087" x="5751513" y="4494213"/>
          <p14:tracePt t="185090" x="5737225" y="4487863"/>
          <p14:tracePt t="185092" x="5730875" y="4487863"/>
          <p14:tracePt t="185096" x="5716588" y="4481513"/>
          <p14:tracePt t="185098" x="5710238" y="4481513"/>
          <p14:tracePt t="185100" x="5703888" y="4481513"/>
          <p14:tracePt t="185102" x="5695950" y="4481513"/>
          <p14:tracePt t="185106" x="5689600" y="4481513"/>
          <p14:tracePt t="185108" x="5689600" y="4473575"/>
          <p14:tracePt t="185110" x="5683250" y="4473575"/>
          <p14:tracePt t="185117" x="5675313" y="4473575"/>
          <p14:tracePt t="185240" x="5675313" y="4467225"/>
          <p14:tracePt t="185247" x="5683250" y="4452938"/>
          <p14:tracePt t="185250" x="5689600" y="4452938"/>
          <p14:tracePt t="185256" x="5695950" y="4446588"/>
          <p14:tracePt t="185258" x="5695950" y="4440238"/>
          <p14:tracePt t="185263" x="5710238" y="4440238"/>
          <p14:tracePt t="185266" x="5716588" y="4440238"/>
          <p14:tracePt t="185273" x="5716588" y="4433888"/>
          <p14:tracePt t="185275" x="5724525" y="4433888"/>
          <p14:tracePt t="185283" x="5730875" y="4433888"/>
          <p14:tracePt t="185299" x="5737225" y="4433888"/>
          <p14:tracePt t="185312" x="5743575" y="4433888"/>
          <p14:tracePt t="185333" x="5751513" y="4433888"/>
          <p14:tracePt t="185353" x="5764213" y="4433888"/>
          <p14:tracePt t="185375" x="5772150" y="4433888"/>
          <p14:tracePt t="185391" x="5778500" y="4433888"/>
          <p14:tracePt t="185402" x="5784850" y="4433888"/>
          <p14:tracePt t="186630" x="5792788" y="4433888"/>
          <p14:tracePt t="186637" x="5811838" y="4413250"/>
          <p14:tracePt t="186640" x="5826125" y="4398963"/>
          <p14:tracePt t="186644" x="5846763" y="4378325"/>
          <p14:tracePt t="186648" x="5867400" y="4357688"/>
          <p14:tracePt t="186650" x="5880100" y="4351338"/>
          <p14:tracePt t="186654" x="5908675" y="4337050"/>
          <p14:tracePt t="186655" x="5915025" y="4337050"/>
          <p14:tracePt t="186657" x="5921375" y="4330700"/>
          <p14:tracePt t="186659" x="5929313" y="4316413"/>
          <p14:tracePt t="186661" x="5935663" y="4310063"/>
          <p14:tracePt t="186662" x="5942013" y="4310063"/>
          <p14:tracePt t="186664" x="5942013" y="4303713"/>
          <p14:tracePt t="186666" x="5956300" y="4303713"/>
          <p14:tracePt t="186669" x="5962650" y="4295775"/>
          <p14:tracePt t="186674" x="5962650" y="4289425"/>
          <p14:tracePt t="186677" x="5969000" y="4289425"/>
          <p14:tracePt t="186679" x="5969000" y="4283075"/>
          <p14:tracePt t="186681" x="5969000" y="4276725"/>
          <p14:tracePt t="186686" x="5969000" y="4262438"/>
          <p14:tracePt t="186690" x="5976938" y="4256088"/>
          <p14:tracePt t="186698" x="5976938" y="4241800"/>
          <p14:tracePt t="186704" x="5976938" y="4235450"/>
          <p14:tracePt t="186707" x="5976938" y="4227513"/>
          <p14:tracePt t="186713" x="5976938" y="4221163"/>
          <p14:tracePt t="186716" x="5976938" y="4208463"/>
          <p14:tracePt t="186721" x="5976938" y="4200525"/>
          <p14:tracePt t="186725" x="5969000" y="4200525"/>
          <p14:tracePt t="186727" x="5956300" y="4194175"/>
          <p14:tracePt t="186729" x="5956300" y="4187825"/>
          <p14:tracePt t="186732" x="5956300" y="4179888"/>
          <p14:tracePt t="186737" x="5948363" y="4179888"/>
          <p14:tracePt t="186739" x="5942013" y="4173538"/>
          <p14:tracePt t="186743" x="5942013" y="4167188"/>
          <p14:tracePt t="186747" x="5935663" y="4152900"/>
          <p14:tracePt t="186751" x="5929313" y="4146550"/>
          <p14:tracePt t="186754" x="5921375" y="4146550"/>
          <p14:tracePt t="186759" x="5915025" y="4146550"/>
          <p14:tracePt t="186761" x="5915025" y="4138613"/>
          <p14:tracePt t="186763" x="5908675" y="4138613"/>
          <p14:tracePt t="186764" x="5908675" y="4132263"/>
          <p14:tracePt t="186766" x="5894388" y="4132263"/>
          <p14:tracePt t="186771" x="5888038" y="4132263"/>
          <p14:tracePt t="186773" x="5880100" y="4125913"/>
          <p14:tracePt t="186777" x="5873750" y="4119563"/>
          <p14:tracePt t="186780" x="5867400" y="4119563"/>
          <p14:tracePt t="186785" x="5861050" y="4111625"/>
          <p14:tracePt t="186787" x="5853113" y="4111625"/>
          <p14:tracePt t="186788" x="5840413" y="4105275"/>
          <p14:tracePt t="186793" x="5832475" y="4090988"/>
          <p14:tracePt t="186795" x="5826125" y="4084638"/>
          <p14:tracePt t="186797" x="5819775" y="4084638"/>
          <p14:tracePt t="186799" x="5819775" y="4078288"/>
          <p14:tracePt t="186801" x="5811838" y="4078288"/>
          <p14:tracePt t="186805" x="5799138" y="4070350"/>
          <p14:tracePt t="186810" x="5778500" y="4064000"/>
          <p14:tracePt t="186814" x="5772150" y="4057650"/>
          <p14:tracePt t="186816" x="5764213" y="4057650"/>
          <p14:tracePt t="186820" x="5751513" y="4043363"/>
          <p14:tracePt t="186825" x="5724525" y="4030663"/>
          <p14:tracePt t="186829" x="5716588" y="4022725"/>
          <p14:tracePt t="186830" x="5710238" y="4022725"/>
          <p14:tracePt t="186832" x="5703888" y="4022725"/>
          <p14:tracePt t="186834" x="5695950" y="4016375"/>
          <p14:tracePt t="186838" x="5683250" y="4010025"/>
          <p14:tracePt t="186842" x="5675313" y="4010025"/>
          <p14:tracePt t="186845" x="5668963" y="4010025"/>
          <p14:tracePt t="186846" x="5668963" y="4002088"/>
          <p14:tracePt t="186848" x="5662613" y="4002088"/>
          <p14:tracePt t="186851" x="5662613" y="3989388"/>
          <p14:tracePt t="186854" x="5654675" y="3989388"/>
          <p14:tracePt t="186858" x="5648325" y="3983038"/>
          <p14:tracePt t="186864" x="5641975" y="3983038"/>
          <p14:tracePt t="186865" x="5641975" y="3975100"/>
          <p14:tracePt t="186868" x="5627688" y="3975100"/>
          <p14:tracePt t="186872" x="5621338" y="3975100"/>
          <p14:tracePt t="186874" x="5621338" y="3968750"/>
          <p14:tracePt t="186880" x="5614988" y="3968750"/>
          <p14:tracePt t="186885" x="5607050" y="3962400"/>
          <p14:tracePt t="186895" x="5600700" y="3962400"/>
          <p14:tracePt t="186896" x="5600700" y="3954463"/>
          <p14:tracePt t="186898" x="5594350" y="3954463"/>
          <p14:tracePt t="186904" x="5594350" y="3948113"/>
          <p14:tracePt t="186909" x="5586413" y="3948113"/>
          <p14:tracePt t="186920" x="5580063" y="3948113"/>
          <p14:tracePt t="186925" x="5580063" y="3933825"/>
          <p14:tracePt t="186930" x="5567363" y="3933825"/>
          <p14:tracePt t="186933" x="5567363" y="3927475"/>
          <p14:tracePt t="186936" x="5559425" y="3927475"/>
          <p14:tracePt t="186942" x="5553075" y="3927475"/>
          <p14:tracePt t="186949" x="5546725" y="3921125"/>
          <p14:tracePt t="186959" x="5538788" y="3913188"/>
          <p14:tracePt t="186969" x="5532438" y="3913188"/>
          <p14:tracePt t="186979" x="5532438" y="3906838"/>
          <p14:tracePt t="187010" x="5526088" y="3906838"/>
          <p14:tracePt t="187219" x="5526088" y="3900488"/>
          <p14:tracePt t="187225" x="5526088" y="3894138"/>
          <p14:tracePt t="187229" x="5526088" y="3886200"/>
          <p14:tracePt t="187231" x="5526088" y="3873500"/>
          <p14:tracePt t="187249" x="5526088" y="3865563"/>
          <p14:tracePt t="188327" x="5526088" y="3859213"/>
          <p14:tracePt t="188329" x="5532438" y="3859213"/>
          <p14:tracePt t="188330" x="5532438" y="3852863"/>
          <p14:tracePt t="188332" x="5538788" y="3844925"/>
          <p14:tracePt t="188334" x="5546725" y="3838575"/>
          <p14:tracePt t="188336" x="5546725" y="3832225"/>
          <p14:tracePt t="188338" x="5553075" y="3817938"/>
          <p14:tracePt t="188340" x="5567363" y="3817938"/>
          <p14:tracePt t="188342" x="5567363" y="3811588"/>
          <p14:tracePt t="188345" x="5573713" y="3811588"/>
          <p14:tracePt t="188346" x="5573713" y="3805238"/>
          <p14:tracePt t="188348" x="5580063" y="3797300"/>
          <p14:tracePt t="188352" x="5586413" y="3797300"/>
          <p14:tracePt t="188354" x="5586413" y="3790950"/>
          <p14:tracePt t="188358" x="5594350" y="3784600"/>
          <p14:tracePt t="188364" x="5600700" y="3776663"/>
          <p14:tracePt t="188375" x="5600700" y="3763963"/>
          <p14:tracePt t="188380" x="5607050" y="3763963"/>
          <p14:tracePt t="188382" x="5607050" y="3757613"/>
          <p14:tracePt t="188390" x="5614988" y="3749675"/>
          <p14:tracePt t="188401" x="5627688" y="3749675"/>
          <p14:tracePt t="188402" x="5627688" y="3743325"/>
          <p14:tracePt t="188413" x="5627688" y="3736975"/>
          <p14:tracePt t="188417" x="5635625" y="3736975"/>
          <p14:tracePt t="188420" x="5635625" y="3729038"/>
          <p14:tracePt t="188433" x="5641975" y="3729038"/>
          <p14:tracePt t="188436" x="5641975" y="3722688"/>
          <p14:tracePt t="188443" x="5641975" y="3716338"/>
          <p14:tracePt t="188452" x="5641975" y="3702050"/>
          <p14:tracePt t="188463" x="5641975" y="3695700"/>
          <p14:tracePt t="188468" x="5648325" y="3695700"/>
          <p14:tracePt t="188470" x="5648325" y="3689350"/>
          <p14:tracePt t="188485" x="5648325" y="3681413"/>
          <p14:tracePt t="188658" x="5654675" y="3675063"/>
          <p14:tracePt t="188660" x="5662613" y="3675063"/>
          <p14:tracePt t="188662" x="5668963" y="3668713"/>
          <p14:tracePt t="188667" x="5689600" y="3654425"/>
          <p14:tracePt t="188670" x="5695950" y="3648075"/>
          <p14:tracePt t="188672" x="5703888" y="3648075"/>
          <p14:tracePt t="188674" x="5710238" y="3640138"/>
          <p14:tracePt t="188679" x="5716588" y="3633788"/>
          <p14:tracePt t="188680" x="5730875" y="3633788"/>
          <p14:tracePt t="188682" x="5737225" y="3627438"/>
          <p14:tracePt t="188686" x="5743575" y="3627438"/>
          <p14:tracePt t="188702" x="5772150" y="3600450"/>
          <p14:tracePt t="188706" x="5784850" y="3600450"/>
          <p14:tracePt t="188713" x="5784850" y="3592513"/>
          <p14:tracePt t="188714" x="5792788" y="3592513"/>
          <p14:tracePt t="188722" x="5799138" y="3592513"/>
          <p14:tracePt t="188729" x="5805488" y="3592513"/>
          <p14:tracePt t="188730" x="5805488" y="3586163"/>
          <p14:tracePt t="188736" x="5811838" y="3586163"/>
          <p14:tracePt t="188742" x="5819775" y="3586163"/>
          <p14:tracePt t="188755" x="5826125" y="3586163"/>
          <p14:tracePt t="190201" x="5819775" y="3586163"/>
          <p14:tracePt t="190206" x="5811838" y="3586163"/>
          <p14:tracePt t="190210" x="5805488" y="3586163"/>
          <p14:tracePt t="190217" x="5799138" y="3586163"/>
          <p14:tracePt t="190238" x="5784850" y="3586163"/>
          <p14:tracePt t="190261" x="5778500" y="3586163"/>
          <p14:tracePt t="190277" x="5772150" y="3586163"/>
          <p14:tracePt t="192774" x="5764213" y="3586163"/>
          <p14:tracePt t="192781" x="5757863" y="3586163"/>
          <p14:tracePt t="192786" x="5730875" y="3586163"/>
          <p14:tracePt t="192790" x="5716588" y="3600450"/>
          <p14:tracePt t="192793" x="5689600" y="3600450"/>
          <p14:tracePt t="192798" x="5654675" y="3606800"/>
          <p14:tracePt t="192799" x="5648325" y="3613150"/>
          <p14:tracePt t="192804" x="5594350" y="3627438"/>
          <p14:tracePt t="192807" x="5580063" y="3633788"/>
          <p14:tracePt t="192808" x="5559425" y="3640138"/>
          <p14:tracePt t="192810" x="5538788" y="3654425"/>
          <p14:tracePt t="192812" x="5511800" y="3660775"/>
          <p14:tracePt t="192814" x="5491163" y="3675063"/>
          <p14:tracePt t="192816" x="5464175" y="3675063"/>
          <p14:tracePt t="192819" x="5443538" y="3689350"/>
          <p14:tracePt t="192820" x="5416550" y="3689350"/>
          <p14:tracePt t="192822" x="5395913" y="3708400"/>
          <p14:tracePt t="192824" x="5375275" y="3729038"/>
          <p14:tracePt t="192826" x="5354638" y="3749675"/>
          <p14:tracePt t="192829" x="5334000" y="3770313"/>
          <p14:tracePt t="192830" x="5327650" y="3790950"/>
          <p14:tracePt t="192832" x="5313363" y="3817938"/>
          <p14:tracePt t="192834" x="5313363" y="3838575"/>
          <p14:tracePt t="192836" x="5307013" y="3865563"/>
          <p14:tracePt t="192838" x="5307013" y="3894138"/>
          <p14:tracePt t="192840" x="5307013" y="3921125"/>
          <p14:tracePt t="192842" x="5307013" y="3954463"/>
          <p14:tracePt t="192844" x="5307013" y="3995738"/>
          <p14:tracePt t="192846" x="5307013" y="4037013"/>
          <p14:tracePt t="192848" x="5307013" y="4078288"/>
          <p14:tracePt t="192851" x="5307013" y="4105275"/>
          <p14:tracePt t="192853" x="5321300" y="4159250"/>
          <p14:tracePt t="192854" x="5321300" y="4200525"/>
          <p14:tracePt t="192856" x="5334000" y="4248150"/>
          <p14:tracePt t="192858" x="5360988" y="4310063"/>
          <p14:tracePt t="192860" x="5368925" y="4351338"/>
          <p14:tracePt t="192862" x="5395913" y="4413250"/>
          <p14:tracePt t="192864" x="5402263" y="4452938"/>
          <p14:tracePt t="192867" x="5430838" y="4514850"/>
          <p14:tracePt t="192868" x="5449888" y="4576763"/>
          <p14:tracePt t="192870" x="5478463" y="4638675"/>
          <p14:tracePt t="192872" x="5505450" y="4699000"/>
          <p14:tracePt t="192874" x="5532438" y="4781550"/>
          <p14:tracePt t="192876" x="5553075" y="4843463"/>
          <p14:tracePt t="192879" x="5580063" y="4938713"/>
          <p14:tracePt t="192880" x="5607050" y="5000625"/>
          <p14:tracePt t="192882" x="5621338" y="5075238"/>
          <p14:tracePt t="192884" x="5662613" y="5157788"/>
          <p14:tracePt t="192886" x="5668963" y="5253038"/>
          <p14:tracePt t="192888" x="5695950" y="5327650"/>
          <p14:tracePt t="192890" x="5724525" y="5410200"/>
          <p14:tracePt t="192892" x="5751513" y="5505450"/>
          <p14:tracePt t="192894" x="5764213" y="5594350"/>
          <p14:tracePt t="192896" x="5778500" y="5676900"/>
          <p14:tracePt t="192899" x="5805488" y="5772150"/>
          <p14:tracePt t="192901" x="5805488" y="5861050"/>
          <p14:tracePt t="192903" x="5819775" y="5956300"/>
          <p14:tracePt t="192904" x="5832475" y="6030913"/>
          <p14:tracePt t="192906" x="5832475" y="6127750"/>
          <p14:tracePt t="192910" x="5846763" y="6202363"/>
          <p14:tracePt t="192912" x="5846763" y="6276975"/>
          <p14:tracePt t="192916" x="5846763" y="6421438"/>
          <p14:tracePt t="192925" x="5846763" y="6707188"/>
          <p14:tracePt t="193910" x="0" y="0"/>
        </p14:tracePtLst>
        <p14:tracePtLst>
          <p14:tracePt t="226514" x="4725988" y="6837363"/>
          <p14:tracePt t="226519" x="4911725" y="6789738"/>
          <p14:tracePt t="226520" x="5006975" y="6762750"/>
          <p14:tracePt t="226522" x="5048250" y="6742113"/>
          <p14:tracePt t="226524" x="5129213" y="6715125"/>
          <p14:tracePt t="226526" x="5184775" y="6700838"/>
          <p14:tracePt t="226528" x="5265738" y="6673850"/>
          <p14:tracePt t="226531" x="5341938" y="6646863"/>
          <p14:tracePt t="226533" x="5402263" y="6638925"/>
          <p14:tracePt t="226535" x="5484813" y="6611938"/>
          <p14:tracePt t="226536" x="5559425" y="6597650"/>
          <p14:tracePt t="226538" x="5635625" y="6570663"/>
          <p14:tracePt t="226540" x="5716588" y="6543675"/>
          <p14:tracePt t="226542" x="5792788" y="6529388"/>
          <p14:tracePt t="226545" x="5873750" y="6510338"/>
          <p14:tracePt t="226546" x="5948363" y="6496050"/>
          <p14:tracePt t="226549" x="6024563" y="6469063"/>
          <p14:tracePt t="226551" x="6119813" y="6442075"/>
          <p14:tracePt t="226552" x="6202363" y="6413500"/>
          <p14:tracePt t="226554" x="6283325" y="6386513"/>
          <p14:tracePt t="226556" x="6392863" y="6359525"/>
          <p14:tracePt t="226558" x="6488113" y="6318250"/>
          <p14:tracePt t="226560" x="6570663" y="6303963"/>
          <p14:tracePt t="226562" x="6665913" y="6264275"/>
          <p14:tracePt t="226565" x="6761163" y="6235700"/>
          <p14:tracePt t="226566" x="6858000" y="6196013"/>
          <p14:tracePt t="226568" x="6953250" y="6167438"/>
          <p14:tracePt t="226570" x="7035800" y="6140450"/>
          <p14:tracePt t="226572" x="7151688" y="6099175"/>
          <p14:tracePt t="226574" x="7226300" y="6072188"/>
          <p14:tracePt t="226576" x="7321550" y="6030913"/>
          <p14:tracePt t="226578" x="7404100" y="6003925"/>
          <p14:tracePt t="226581" x="7486650" y="5962650"/>
          <p14:tracePt t="226583" x="7561263" y="5935663"/>
          <p14:tracePt t="226585" x="7643813" y="5908675"/>
          <p14:tracePt t="226586" x="7718425" y="5881688"/>
          <p14:tracePt t="226588" x="7799388" y="5846763"/>
          <p14:tracePt t="226590" x="7881938" y="5819775"/>
          <p14:tracePt t="226593" x="7943850" y="5792788"/>
          <p14:tracePt t="226594" x="8005763" y="5765800"/>
          <p14:tracePt t="226596" x="8066088" y="5745163"/>
          <p14:tracePt t="226599" x="8142288" y="5716588"/>
          <p14:tracePt t="226600" x="8189913" y="5697538"/>
          <p14:tracePt t="226602" x="8250238" y="5668963"/>
          <p14:tracePt t="226604" x="8312150" y="5641975"/>
          <p14:tracePt t="226606" x="8374063" y="5621338"/>
          <p14:tracePt t="226608" x="8421688" y="5600700"/>
          <p14:tracePt t="226610" x="8483600" y="5573713"/>
          <p14:tracePt t="226612" x="8524875" y="5553075"/>
          <p14:tracePt t="226615" x="8564563" y="5540375"/>
          <p14:tracePt t="226617" x="8612188" y="5519738"/>
          <p14:tracePt t="226618" x="8661400" y="5491163"/>
          <p14:tracePt t="226620" x="8701088" y="5472113"/>
          <p14:tracePt t="226623" x="8750300" y="5451475"/>
          <p14:tracePt t="226624" x="8777288" y="5430838"/>
          <p14:tracePt t="226626" x="8810625" y="5416550"/>
          <p14:tracePt t="226628" x="8851900" y="5395913"/>
          <p14:tracePt t="226630" x="8872538" y="5389563"/>
          <p14:tracePt t="226633" x="8913813" y="5368925"/>
          <p14:tracePt t="226636" x="8947150" y="5348288"/>
          <p14:tracePt t="226637" x="8961438" y="5334000"/>
          <p14:tracePt t="226638" x="8982075" y="5314950"/>
          <p14:tracePt t="226640" x="9015413" y="5307013"/>
          <p14:tracePt t="226642" x="9023350" y="5300663"/>
          <p14:tracePt t="226644" x="9036050" y="5294313"/>
          <p14:tracePt t="226646" x="9043988" y="5280025"/>
          <p14:tracePt t="226649" x="9056688" y="5273675"/>
          <p14:tracePt t="226650" x="9063038" y="5273675"/>
          <p14:tracePt t="226653" x="9063038" y="5265738"/>
          <p14:tracePt t="226654" x="9070975" y="5259388"/>
          <p14:tracePt t="226656" x="9070975" y="5253038"/>
          <p14:tracePt t="226660" x="9070975" y="5246688"/>
          <p14:tracePt t="226666" x="9070975" y="5238750"/>
          <p14:tracePt t="226670" x="9070975" y="5232400"/>
          <p14:tracePt t="226672" x="9056688" y="5218113"/>
          <p14:tracePt t="226674" x="9050338" y="5218113"/>
          <p14:tracePt t="226676" x="9050338" y="5205413"/>
          <p14:tracePt t="226678" x="9036050" y="5191125"/>
          <p14:tracePt t="226680" x="9023350" y="5191125"/>
          <p14:tracePt t="226683" x="9015413" y="5184775"/>
          <p14:tracePt t="226685" x="9002713" y="5178425"/>
          <p14:tracePt t="226686" x="8982075" y="5170488"/>
          <p14:tracePt t="226688" x="8961438" y="5157788"/>
          <p14:tracePt t="226690" x="8947150" y="5149850"/>
          <p14:tracePt t="226692" x="8926513" y="5143500"/>
          <p14:tracePt t="226694" x="8893175" y="5129213"/>
          <p14:tracePt t="226696" x="8878888" y="5129213"/>
          <p14:tracePt t="226700" x="8831263" y="5108575"/>
          <p14:tracePt t="226702" x="8797925" y="5102225"/>
          <p14:tracePt t="226704" x="8783638" y="5102225"/>
          <p14:tracePt t="226706" x="8742363" y="5089525"/>
          <p14:tracePt t="226708" x="8709025" y="5081588"/>
          <p14:tracePt t="226710" x="8682038" y="5081588"/>
          <p14:tracePt t="226712" x="8661400" y="5081588"/>
          <p14:tracePt t="226715" x="8620125" y="5068888"/>
          <p14:tracePt t="226716" x="8593138" y="5068888"/>
          <p14:tracePt t="226718" x="8564563" y="5060950"/>
          <p14:tracePt t="226720" x="8531225" y="5060950"/>
          <p14:tracePt t="226722" x="8504238" y="5048250"/>
          <p14:tracePt t="226725" x="8483600" y="5048250"/>
          <p14:tracePt t="226726" x="8456613" y="5048250"/>
          <p14:tracePt t="226728" x="8442325" y="5048250"/>
          <p14:tracePt t="226731" x="8407400" y="5040313"/>
          <p14:tracePt t="226732" x="8394700" y="5040313"/>
          <p14:tracePt t="226734" x="8374063" y="5040313"/>
          <p14:tracePt t="226736" x="8353425" y="5040313"/>
          <p14:tracePt t="226738" x="8339138" y="5033963"/>
          <p14:tracePt t="226740" x="8318500" y="5033963"/>
          <p14:tracePt t="226742" x="8305800" y="5033963"/>
          <p14:tracePt t="226744" x="8285163" y="5033963"/>
          <p14:tracePt t="226746" x="8278813" y="5021263"/>
          <p14:tracePt t="226749" x="8264525" y="5021263"/>
          <p14:tracePt t="226750" x="8250238" y="5021263"/>
          <p14:tracePt t="226752" x="8243888" y="5021263"/>
          <p14:tracePt t="226754" x="8231188" y="5021263"/>
          <p14:tracePt t="226756" x="8223250" y="5021263"/>
          <p14:tracePt t="226758" x="8216900" y="5021263"/>
          <p14:tracePt t="226760" x="8196263" y="5021263"/>
          <p14:tracePt t="226765" x="8181975" y="5021263"/>
          <p14:tracePt t="226767" x="8169275" y="5021263"/>
          <p14:tracePt t="226768" x="8162925" y="5021263"/>
          <p14:tracePt t="226770" x="8154988" y="5021263"/>
          <p14:tracePt t="226772" x="8148638" y="5021263"/>
          <p14:tracePt t="226774" x="8142288" y="5021263"/>
          <p14:tracePt t="226776" x="8134350" y="5021263"/>
          <p14:tracePt t="226778" x="8128000" y="5021263"/>
          <p14:tracePt t="226781" x="8107363" y="5021263"/>
          <p14:tracePt t="226783" x="8101013" y="5021263"/>
          <p14:tracePt t="226784" x="8093075" y="5021263"/>
          <p14:tracePt t="226786" x="8086725" y="5021263"/>
          <p14:tracePt t="226788" x="8080375" y="5021263"/>
          <p14:tracePt t="226790" x="8059738" y="5021263"/>
          <p14:tracePt t="226792" x="8053388" y="5033963"/>
          <p14:tracePt t="226794" x="8045450" y="5033963"/>
          <p14:tracePt t="226796" x="8039100" y="5040313"/>
          <p14:tracePt t="226799" x="8018463" y="5040313"/>
          <p14:tracePt t="226801" x="8012113" y="5040313"/>
          <p14:tracePt t="226802" x="7997825" y="5054600"/>
          <p14:tracePt t="226804" x="7977188" y="5054600"/>
          <p14:tracePt t="226806" x="7970838" y="5060950"/>
          <p14:tracePt t="226808" x="7950200" y="5060950"/>
          <p14:tracePt t="226810" x="7943850" y="5060950"/>
          <p14:tracePt t="226812" x="7929563" y="5068888"/>
          <p14:tracePt t="226814" x="7908925" y="5068888"/>
          <p14:tracePt t="226816" x="7888288" y="5075238"/>
          <p14:tracePt t="226818" x="7881938" y="5075238"/>
          <p14:tracePt t="226820" x="7869238" y="5075238"/>
          <p14:tracePt t="226822" x="7848600" y="5075238"/>
          <p14:tracePt t="226825" x="7834313" y="5089525"/>
          <p14:tracePt t="226826" x="7813675" y="5089525"/>
          <p14:tracePt t="226828" x="7799388" y="5089525"/>
          <p14:tracePt t="226830" x="7766050" y="5095875"/>
          <p14:tracePt t="226833" x="7751763" y="5095875"/>
          <p14:tracePt t="226834" x="7731125" y="5095875"/>
          <p14:tracePt t="226836" x="7712075" y="5095875"/>
          <p14:tracePt t="226838" x="7697788" y="5108575"/>
          <p14:tracePt t="226840" x="7677150" y="5108575"/>
          <p14:tracePt t="226842" x="7650163" y="5108575"/>
          <p14:tracePt t="226844" x="7629525" y="5116513"/>
          <p14:tracePt t="226846" x="7615238" y="5116513"/>
          <p14:tracePt t="226849" x="7594600" y="5116513"/>
          <p14:tracePt t="226851" x="7573963" y="5116513"/>
          <p14:tracePt t="226852" x="7546975" y="5122863"/>
          <p14:tracePt t="226854" x="7534275" y="5122863"/>
          <p14:tracePt t="226856" x="7513638" y="5137150"/>
          <p14:tracePt t="226858" x="7493000" y="5137150"/>
          <p14:tracePt t="226860" x="7466013" y="5137150"/>
          <p14:tracePt t="226862" x="7437438" y="5137150"/>
          <p14:tracePt t="226864" x="7418388" y="5143500"/>
          <p14:tracePt t="226867" x="7389813" y="5143500"/>
          <p14:tracePt t="226868" x="7369175" y="5149850"/>
          <p14:tracePt t="226871" x="7342188" y="5149850"/>
          <p14:tracePt t="226872" x="7308850" y="5149850"/>
          <p14:tracePt t="226874" x="7294563" y="5149850"/>
          <p14:tracePt t="226876" x="7273925" y="5164138"/>
          <p14:tracePt t="226878" x="7246938" y="5164138"/>
          <p14:tracePt t="226880" x="7219950" y="5164138"/>
          <p14:tracePt t="226883" x="7199313" y="5170488"/>
          <p14:tracePt t="226884" x="7178675" y="5184775"/>
          <p14:tracePt t="226886" x="7151688" y="5184775"/>
          <p14:tracePt t="226888" x="7131050" y="5184775"/>
          <p14:tracePt t="226890" x="7116763" y="5191125"/>
          <p14:tracePt t="226892" x="7096125" y="5191125"/>
          <p14:tracePt t="226894" x="7069138" y="5191125"/>
          <p14:tracePt t="226896" x="7048500" y="5191125"/>
          <p14:tracePt t="226899" x="7027863" y="5197475"/>
          <p14:tracePt t="226901" x="7015163" y="5197475"/>
          <p14:tracePt t="226902" x="6994525" y="5197475"/>
          <p14:tracePt t="226904" x="6980238" y="5197475"/>
          <p14:tracePt t="226907" x="6973888" y="5205413"/>
          <p14:tracePt t="226908" x="6953250" y="5205413"/>
          <p14:tracePt t="226910" x="6938963" y="5205413"/>
          <p14:tracePt t="226912" x="6926263" y="5205413"/>
          <p14:tracePt t="226915" x="6911975" y="5205413"/>
          <p14:tracePt t="226917" x="6905625" y="5205413"/>
          <p14:tracePt t="226934" x="6810375" y="5226050"/>
          <p14:tracePt t="226938" x="6789738" y="5226050"/>
          <p14:tracePt t="226940" x="6781800" y="5226050"/>
          <p14:tracePt t="226942" x="6775450" y="5226050"/>
          <p14:tracePt t="226944" x="6769100" y="5226050"/>
          <p14:tracePt t="226946" x="6761163" y="5226050"/>
          <p14:tracePt t="226950" x="6754813" y="5232400"/>
          <p14:tracePt t="226952" x="6748463" y="5232400"/>
          <p14:tracePt t="226954" x="6734175" y="5232400"/>
          <p14:tracePt t="226956" x="6727825" y="5232400"/>
          <p14:tracePt t="226958" x="6713538" y="5232400"/>
          <p14:tracePt t="226962" x="6707188" y="5232400"/>
          <p14:tracePt t="226967" x="6686550" y="5238750"/>
          <p14:tracePt t="226968" x="6673850" y="5238750"/>
          <p14:tracePt t="226970" x="6665913" y="5238750"/>
          <p14:tracePt t="226972" x="6645275" y="5246688"/>
          <p14:tracePt t="226974" x="6638925" y="5246688"/>
          <p14:tracePt t="226976" x="6624638" y="5246688"/>
          <p14:tracePt t="226978" x="6618288" y="5253038"/>
          <p14:tracePt t="226981" x="6611938" y="5253038"/>
          <p14:tracePt t="226983" x="6591300" y="5265738"/>
          <p14:tracePt t="226984" x="6570663" y="5265738"/>
          <p14:tracePt t="226986" x="6556375" y="5265738"/>
          <p14:tracePt t="226988" x="6537325" y="5265738"/>
          <p14:tracePt t="226990" x="6529388" y="5265738"/>
          <p14:tracePt t="226992" x="6502400" y="5265738"/>
          <p14:tracePt t="226994" x="6488113" y="5273675"/>
          <p14:tracePt t="226996" x="6467475" y="5273675"/>
          <p14:tracePt t="227000" x="6440488" y="5273675"/>
          <p14:tracePt t="227001" x="6419850" y="5280025"/>
          <p14:tracePt t="227002" x="6399213" y="5280025"/>
          <p14:tracePt t="227004" x="6372225" y="5280025"/>
          <p14:tracePt t="227006" x="6359525" y="5280025"/>
          <p14:tracePt t="227009" x="6324600" y="5280025"/>
          <p14:tracePt t="227010" x="6311900" y="5280025"/>
          <p14:tracePt t="227012" x="6276975" y="5294313"/>
          <p14:tracePt t="227015" x="6249988" y="5294313"/>
          <p14:tracePt t="227016" x="6235700" y="5294313"/>
          <p14:tracePt t="227018" x="6202363" y="5294313"/>
          <p14:tracePt t="227020" x="6173788" y="5294313"/>
          <p14:tracePt t="227022" x="6154738" y="5300663"/>
          <p14:tracePt t="227024" x="6113463" y="5300663"/>
          <p14:tracePt t="227026" x="6099175" y="5300663"/>
          <p14:tracePt t="227028" x="6072188" y="5300663"/>
          <p14:tracePt t="227030" x="6037263" y="5300663"/>
          <p14:tracePt t="227032" x="6024563" y="5314950"/>
          <p14:tracePt t="227034" x="5989638" y="5314950"/>
          <p14:tracePt t="227036" x="5962650" y="5314950"/>
          <p14:tracePt t="227038" x="5935663" y="5314950"/>
          <p14:tracePt t="227040" x="5915025" y="5321300"/>
          <p14:tracePt t="227042" x="5888038" y="5321300"/>
          <p14:tracePt t="227049" x="5805488" y="5327650"/>
          <p14:tracePt t="227051" x="5792788" y="5327650"/>
          <p14:tracePt t="227053" x="5764213" y="5327650"/>
          <p14:tracePt t="227054" x="5743575" y="5341938"/>
          <p14:tracePt t="227056" x="5724525" y="5341938"/>
          <p14:tracePt t="227058" x="5710238" y="5341938"/>
          <p14:tracePt t="227060" x="5689600" y="5341938"/>
          <p14:tracePt t="227062" x="5675313" y="5341938"/>
          <p14:tracePt t="227064" x="5654675" y="5341938"/>
          <p14:tracePt t="227067" x="5635625" y="5348288"/>
          <p14:tracePt t="227068" x="5621338" y="5348288"/>
          <p14:tracePt t="227070" x="5614988" y="5348288"/>
          <p14:tracePt t="227072" x="5594350" y="5348288"/>
          <p14:tracePt t="227074" x="5586413" y="5348288"/>
          <p14:tracePt t="227076" x="5580063" y="5354638"/>
          <p14:tracePt t="227078" x="5573713" y="5354638"/>
          <p14:tracePt t="227080" x="5567363" y="5354638"/>
          <p14:tracePt t="227084" x="5559425" y="5354638"/>
          <p14:tracePt t="227091" x="5559425" y="5362575"/>
          <p14:tracePt t="227115" x="5559425" y="5375275"/>
          <p14:tracePt t="227119" x="5559425" y="5383213"/>
          <p14:tracePt t="227122" x="5546725" y="5389563"/>
          <p14:tracePt t="227126" x="5546725" y="5395913"/>
          <p14:tracePt t="227133" x="5546725" y="5403850"/>
          <p14:tracePt t="227137" x="5546725" y="5410200"/>
          <p14:tracePt t="227138" x="5546725" y="5416550"/>
          <p14:tracePt t="227141" x="5538788" y="5416550"/>
          <p14:tracePt t="227142" x="5538788" y="5430838"/>
          <p14:tracePt t="227146" x="5538788" y="5437188"/>
          <p14:tracePt t="227149" x="5538788" y="5443538"/>
          <p14:tracePt t="227151" x="5532438" y="5451475"/>
          <p14:tracePt t="227155" x="5532438" y="5457825"/>
          <p14:tracePt t="227156" x="5532438" y="5464175"/>
          <p14:tracePt t="227158" x="5526088" y="5472113"/>
          <p14:tracePt t="227160" x="5526088" y="5484813"/>
          <p14:tracePt t="227162" x="5518150" y="5491163"/>
          <p14:tracePt t="227165" x="5518150" y="5499100"/>
          <p14:tracePt t="227166" x="5518150" y="5505450"/>
          <p14:tracePt t="227169" x="5511800" y="5511800"/>
          <p14:tracePt t="227170" x="5511800" y="5519738"/>
          <p14:tracePt t="227172" x="5505450" y="5526088"/>
          <p14:tracePt t="227174" x="5505450" y="5540375"/>
          <p14:tracePt t="227176" x="5505450" y="5546725"/>
          <p14:tracePt t="227178" x="5491163" y="5553075"/>
          <p14:tracePt t="227180" x="5491163" y="5559425"/>
          <p14:tracePt t="227183" x="5484813" y="5567363"/>
          <p14:tracePt t="227184" x="5484813" y="5573713"/>
          <p14:tracePt t="227187" x="5484813" y="5594350"/>
          <p14:tracePt t="227188" x="5478463" y="5600700"/>
          <p14:tracePt t="227190" x="5478463" y="5608638"/>
          <p14:tracePt t="227192" x="5470525" y="5614988"/>
          <p14:tracePt t="227194" x="5470525" y="5621338"/>
          <p14:tracePt t="227196" x="5470525" y="5627688"/>
          <p14:tracePt t="227199" x="5470525" y="5635625"/>
          <p14:tracePt t="227200" x="5470525" y="5648325"/>
          <p14:tracePt t="227202" x="5464175" y="5656263"/>
          <p14:tracePt t="227204" x="5464175" y="5662613"/>
          <p14:tracePt t="227206" x="5464175" y="5668963"/>
          <p14:tracePt t="227208" x="5464175" y="5676900"/>
          <p14:tracePt t="227210" x="5464175" y="5683250"/>
          <p14:tracePt t="227212" x="5464175" y="5689600"/>
          <p14:tracePt t="227216" x="5464175" y="5710238"/>
          <p14:tracePt t="227220" x="5464175" y="5724525"/>
          <p14:tracePt t="227222" x="5464175" y="5737225"/>
          <p14:tracePt t="227224" x="5464175" y="5745163"/>
          <p14:tracePt t="227226" x="5464175" y="5751513"/>
          <p14:tracePt t="227228" x="5464175" y="5757863"/>
          <p14:tracePt t="227230" x="5464175" y="5765800"/>
          <p14:tracePt t="227233" x="5464175" y="5772150"/>
          <p14:tracePt t="227234" x="5464175" y="5792788"/>
          <p14:tracePt t="227236" x="5464175" y="5799138"/>
          <p14:tracePt t="227238" x="5464175" y="5805488"/>
          <p14:tracePt t="227240" x="5464175" y="5813425"/>
          <p14:tracePt t="227242" x="5464175" y="5819775"/>
          <p14:tracePt t="227244" x="5464175" y="5840413"/>
          <p14:tracePt t="227246" x="5470525" y="5840413"/>
          <p14:tracePt t="227249" x="5470525" y="5853113"/>
          <p14:tracePt t="227250" x="5470525" y="5861050"/>
          <p14:tracePt t="227252" x="5484813" y="5867400"/>
          <p14:tracePt t="227254" x="5484813" y="5881688"/>
          <p14:tracePt t="227256" x="5484813" y="5888038"/>
          <p14:tracePt t="227258" x="5484813" y="5894388"/>
          <p14:tracePt t="227260" x="5491163" y="5908675"/>
          <p14:tracePt t="227262" x="5491163" y="5915025"/>
          <p14:tracePt t="227265" x="5499100" y="5929313"/>
          <p14:tracePt t="227267" x="5505450" y="5929313"/>
          <p14:tracePt t="227268" x="5505450" y="5942013"/>
          <p14:tracePt t="227270" x="5511800" y="5942013"/>
          <p14:tracePt t="227273" x="5511800" y="5956300"/>
          <p14:tracePt t="227274" x="5511800" y="5970588"/>
          <p14:tracePt t="227276" x="5518150" y="5976938"/>
          <p14:tracePt t="227278" x="5518150" y="5983288"/>
          <p14:tracePt t="227280" x="5532438" y="5991225"/>
          <p14:tracePt t="227283" x="5532438" y="5997575"/>
          <p14:tracePt t="227284" x="5538788" y="6003925"/>
          <p14:tracePt t="227287" x="5538788" y="6010275"/>
          <p14:tracePt t="227288" x="5546725" y="6024563"/>
          <p14:tracePt t="227290" x="5553075" y="6030913"/>
          <p14:tracePt t="227292" x="5553075" y="6045200"/>
          <p14:tracePt t="227294" x="5559425" y="6051550"/>
          <p14:tracePt t="227297" x="5559425" y="6059488"/>
          <p14:tracePt t="227299" x="5567363" y="6072188"/>
          <p14:tracePt t="227302" x="5573713" y="6078538"/>
          <p14:tracePt t="227303" x="5573713" y="6086475"/>
          <p14:tracePt t="227304" x="5573713" y="6092825"/>
          <p14:tracePt t="227306" x="5586413" y="6099175"/>
          <p14:tracePt t="227308" x="5586413" y="6107113"/>
          <p14:tracePt t="227310" x="5594350" y="6113463"/>
          <p14:tracePt t="227313" x="5600700" y="6119813"/>
          <p14:tracePt t="227315" x="5607050" y="6140450"/>
          <p14:tracePt t="227317" x="5614988" y="6140450"/>
          <p14:tracePt t="227318" x="5614988" y="6148388"/>
          <p14:tracePt t="227321" x="5621338" y="6154738"/>
          <p14:tracePt t="227324" x="5627688" y="6161088"/>
          <p14:tracePt t="227327" x="5641975" y="6175375"/>
          <p14:tracePt t="227329" x="5648325" y="6181725"/>
          <p14:tracePt t="227330" x="5654675" y="6181725"/>
          <p14:tracePt t="227333" x="5654675" y="6188075"/>
          <p14:tracePt t="227337" x="5668963" y="6196013"/>
          <p14:tracePt t="227338" x="5675313" y="6196013"/>
          <p14:tracePt t="227340" x="5683250" y="6202363"/>
          <p14:tracePt t="227342" x="5695950" y="6202363"/>
          <p14:tracePt t="227344" x="5703888" y="6208713"/>
          <p14:tracePt t="227346" x="5710238" y="6208713"/>
          <p14:tracePt t="227349" x="5716588" y="6208713"/>
          <p14:tracePt t="227352" x="5724525" y="6216650"/>
          <p14:tracePt t="227353" x="5730875" y="6216650"/>
          <p14:tracePt t="227354" x="5737225" y="6216650"/>
          <p14:tracePt t="227356" x="5757863" y="6216650"/>
          <p14:tracePt t="227358" x="5764213" y="6216650"/>
          <p14:tracePt t="227360" x="5772150" y="6216650"/>
          <p14:tracePt t="227362" x="5778500" y="6216650"/>
          <p14:tracePt t="227364" x="5799138" y="6216650"/>
          <p14:tracePt t="227367" x="5811838" y="6229350"/>
          <p14:tracePt t="227368" x="5826125" y="6229350"/>
          <p14:tracePt t="227370" x="5840413" y="6229350"/>
          <p14:tracePt t="227372" x="5846763" y="6229350"/>
          <p14:tracePt t="227375" x="5861050" y="6229350"/>
          <p14:tracePt t="227376" x="5880100" y="6229350"/>
          <p14:tracePt t="227378" x="5888038" y="6229350"/>
          <p14:tracePt t="227380" x="5908675" y="6229350"/>
          <p14:tracePt t="227382" x="5921375" y="6229350"/>
          <p14:tracePt t="227384" x="5942013" y="6229350"/>
          <p14:tracePt t="227386" x="5962650" y="6216650"/>
          <p14:tracePt t="227388" x="5976938" y="6216650"/>
          <p14:tracePt t="227390" x="5997575" y="6216650"/>
          <p14:tracePt t="227392" x="6010275" y="6208713"/>
          <p14:tracePt t="227394" x="6045200" y="6208713"/>
          <p14:tracePt t="227396" x="6057900" y="6208713"/>
          <p14:tracePt t="227399" x="6092825" y="6196013"/>
          <p14:tracePt t="227401" x="6105525" y="6196013"/>
          <p14:tracePt t="227403" x="6140450" y="6188075"/>
          <p14:tracePt t="227404" x="6167438" y="6188075"/>
          <p14:tracePt t="227406" x="6194425" y="6175375"/>
          <p14:tracePt t="227408" x="6229350" y="6175375"/>
          <p14:tracePt t="227410" x="6256338" y="6167438"/>
          <p14:tracePt t="227412" x="6283325" y="6167438"/>
          <p14:tracePt t="227415" x="6318250" y="6154738"/>
          <p14:tracePt t="227416" x="6345238" y="6154738"/>
          <p14:tracePt t="227418" x="6372225" y="6154738"/>
          <p14:tracePt t="227420" x="6413500" y="6148388"/>
          <p14:tracePt t="227422" x="6448425" y="6148388"/>
          <p14:tracePt t="227424" x="6475413" y="6148388"/>
          <p14:tracePt t="227426" x="6488113" y="6148388"/>
          <p14:tracePt t="227428" x="6523038" y="6148388"/>
          <p14:tracePt t="227430" x="6537325" y="6134100"/>
          <p14:tracePt t="227433" x="6556375" y="6134100"/>
          <p14:tracePt t="227434" x="6584950" y="6134100"/>
          <p14:tracePt t="227436" x="6605588" y="6134100"/>
          <p14:tracePt t="227438" x="6618288" y="6134100"/>
          <p14:tracePt t="227453" x="6742113" y="6134100"/>
          <p14:tracePt t="227454" x="6761163" y="6134100"/>
          <p14:tracePt t="227456" x="6789738" y="6148388"/>
          <p14:tracePt t="227458" x="6810375" y="6148388"/>
          <p14:tracePt t="227460" x="6823075" y="6148388"/>
          <p14:tracePt t="227462" x="6858000" y="6161088"/>
          <p14:tracePt t="227464" x="6884988" y="6161088"/>
          <p14:tracePt t="227467" x="6905625" y="6161088"/>
          <p14:tracePt t="227468" x="6918325" y="6161088"/>
          <p14:tracePt t="227470" x="6953250" y="6167438"/>
          <p14:tracePt t="227472" x="6959600" y="6167438"/>
          <p14:tracePt t="227474" x="6986588" y="6181725"/>
          <p14:tracePt t="227476" x="7015163" y="6181725"/>
          <p14:tracePt t="227478" x="7027863" y="6181725"/>
          <p14:tracePt t="227480" x="7048500" y="6181725"/>
          <p14:tracePt t="227483" x="7069138" y="6188075"/>
          <p14:tracePt t="227484" x="7083425" y="6188075"/>
          <p14:tracePt t="227486" x="7104063" y="6188075"/>
          <p14:tracePt t="227489" x="7124700" y="6196013"/>
          <p14:tracePt t="227490" x="7151688" y="6196013"/>
          <p14:tracePt t="227492" x="7164388" y="6196013"/>
          <p14:tracePt t="227494" x="7185025" y="6208713"/>
          <p14:tracePt t="227496" x="7212013" y="6208713"/>
          <p14:tracePt t="227499" x="7232650" y="6208713"/>
          <p14:tracePt t="227500" x="7261225" y="6208713"/>
          <p14:tracePt t="227502" x="7280275" y="6208713"/>
          <p14:tracePt t="227504" x="7308850" y="6208713"/>
          <p14:tracePt t="227506" x="7329488" y="6208713"/>
          <p14:tracePt t="227508" x="7369175" y="6208713"/>
          <p14:tracePt t="227510" x="7383463" y="6208713"/>
          <p14:tracePt t="227512" x="7424738" y="6208713"/>
          <p14:tracePt t="227515" x="7451725" y="6208713"/>
          <p14:tracePt t="227517" x="7486650" y="6208713"/>
          <p14:tracePt t="227519" x="7526338" y="6208713"/>
          <p14:tracePt t="227520" x="7554913" y="6208713"/>
          <p14:tracePt t="227522" x="7594600" y="6208713"/>
          <p14:tracePt t="227524" x="7635875" y="6208713"/>
          <p14:tracePt t="227526" x="7677150" y="6208713"/>
          <p14:tracePt t="227528" x="7718425" y="6208713"/>
          <p14:tracePt t="227530" x="7745413" y="6208713"/>
          <p14:tracePt t="227533" x="7786688" y="6208713"/>
          <p14:tracePt t="227534" x="7813675" y="6208713"/>
          <p14:tracePt t="227536" x="7869238" y="6208713"/>
          <p14:tracePt t="227538" x="7902575" y="6208713"/>
          <p14:tracePt t="227541" x="7943850" y="6208713"/>
          <p14:tracePt t="227542" x="7985125" y="6208713"/>
          <p14:tracePt t="227544" x="8024813" y="6208713"/>
          <p14:tracePt t="227547" x="8053388" y="6208713"/>
          <p14:tracePt t="227549" x="8093075" y="6208713"/>
          <p14:tracePt t="227550" x="8121650" y="6208713"/>
          <p14:tracePt t="227552" x="8162925" y="6208713"/>
          <p14:tracePt t="227554" x="8189913" y="6208713"/>
          <p14:tracePt t="227556" x="8231188" y="6208713"/>
          <p14:tracePt t="227558" x="8264525" y="6208713"/>
          <p14:tracePt t="227560" x="8291513" y="6208713"/>
          <p14:tracePt t="227562" x="8318500" y="6208713"/>
          <p14:tracePt t="227565" x="8347075" y="6208713"/>
          <p14:tracePt t="227566" x="8380413" y="6208713"/>
          <p14:tracePt t="227568" x="8421688" y="6208713"/>
          <p14:tracePt t="227570" x="8448675" y="6208713"/>
          <p14:tracePt t="227572" x="8475663" y="6208713"/>
          <p14:tracePt t="227574" x="8510588" y="6208713"/>
          <p14:tracePt t="227576" x="8524875" y="6208713"/>
          <p14:tracePt t="227578" x="8551863" y="6208713"/>
          <p14:tracePt t="227580" x="8585200" y="6208713"/>
          <p14:tracePt t="227583" x="8612188" y="6208713"/>
          <p14:tracePt t="227585" x="8640763" y="6208713"/>
          <p14:tracePt t="227586" x="8667750" y="6208713"/>
          <p14:tracePt t="227588" x="8701088" y="6208713"/>
          <p14:tracePt t="227591" x="8729663" y="6208713"/>
          <p14:tracePt t="227592" x="8756650" y="6208713"/>
          <p14:tracePt t="227594" x="8789988" y="6208713"/>
          <p14:tracePt t="227597" x="8804275" y="6216650"/>
          <p14:tracePt t="227600" x="8837613" y="6216650"/>
          <p14:tracePt t="227601" x="8866188" y="6216650"/>
          <p14:tracePt t="227602" x="8878888" y="6216650"/>
          <p14:tracePt t="227604" x="8899525" y="6216650"/>
          <p14:tracePt t="227606" x="8926513" y="6216650"/>
          <p14:tracePt t="227609" x="8947150" y="6216650"/>
          <p14:tracePt t="227610" x="8975725" y="6216650"/>
          <p14:tracePt t="227612" x="9002713" y="6216650"/>
          <p14:tracePt t="227614" x="9023350" y="6216650"/>
          <p14:tracePt t="227616" x="9036050" y="6216650"/>
          <p14:tracePt t="227618" x="9056688" y="6216650"/>
          <p14:tracePt t="227620" x="9077325" y="6216650"/>
          <p14:tracePt t="227622" x="9104313" y="6216650"/>
          <p14:tracePt t="227624" x="9118600" y="6216650"/>
          <p14:tracePt t="227626" x="9151938" y="6216650"/>
          <p14:tracePt t="227628" x="9166225" y="6216650"/>
          <p14:tracePt t="227630" x="9186863" y="6216650"/>
          <p14:tracePt t="227633" x="9213850" y="6216650"/>
          <p14:tracePt t="227634" x="9234488" y="6216650"/>
          <p14:tracePt t="227636" x="9261475" y="6216650"/>
          <p14:tracePt t="227638" x="9288463" y="6216650"/>
          <p14:tracePt t="227640" x="9309100" y="6216650"/>
          <p14:tracePt t="227642" x="9323388" y="6216650"/>
          <p14:tracePt t="227644" x="9344025" y="6216650"/>
          <p14:tracePt t="227646" x="9356725" y="6216650"/>
          <p14:tracePt t="227649" x="9377363" y="6216650"/>
          <p14:tracePt t="227650" x="9398000" y="6216650"/>
          <p14:tracePt t="227652" x="9412288" y="6216650"/>
          <p14:tracePt t="227655" x="9432925" y="6216650"/>
          <p14:tracePt t="227656" x="9439275" y="6216650"/>
          <p14:tracePt t="227658" x="9453563" y="6216650"/>
          <p14:tracePt t="227660" x="9474200" y="6216650"/>
          <p14:tracePt t="227662" x="9480550" y="6216650"/>
          <p14:tracePt t="227665" x="9486900" y="6216650"/>
          <p14:tracePt t="227666" x="9507538" y="6223000"/>
          <p14:tracePt t="227668" x="9513888" y="6223000"/>
          <p14:tracePt t="227671" x="9528175" y="6223000"/>
          <p14:tracePt t="227672" x="9534525" y="6223000"/>
          <p14:tracePt t="227674" x="9555163" y="6223000"/>
          <p14:tracePt t="227676" x="9563100" y="6223000"/>
          <p14:tracePt t="227678" x="9575800" y="6223000"/>
          <p14:tracePt t="227680" x="9582150" y="6223000"/>
          <p14:tracePt t="227683" x="9590088" y="6223000"/>
          <p14:tracePt t="227684" x="9610725" y="6235700"/>
          <p14:tracePt t="227686" x="9631363" y="6235700"/>
          <p14:tracePt t="227688" x="9644063" y="6235700"/>
          <p14:tracePt t="227691" x="9664700" y="6235700"/>
          <p14:tracePt t="227692" x="9678988" y="6235700"/>
          <p14:tracePt t="227695" x="9699625" y="6235700"/>
          <p14:tracePt t="227696" x="9712325" y="6235700"/>
          <p14:tracePt t="227699" x="9732963" y="6235700"/>
          <p14:tracePt t="227700" x="9747250" y="6235700"/>
          <p14:tracePt t="227702" x="9780588" y="6235700"/>
          <p14:tracePt t="227704" x="9794875" y="6235700"/>
          <p14:tracePt t="227706" x="9828213" y="6235700"/>
          <p14:tracePt t="227708" x="9842500" y="6235700"/>
          <p14:tracePt t="227710" x="9869488" y="6235700"/>
          <p14:tracePt t="227712" x="9890125" y="6235700"/>
          <p14:tracePt t="227714" x="9917113" y="6235700"/>
          <p14:tracePt t="227716" x="9944100" y="6235700"/>
          <p14:tracePt t="227718" x="9979025" y="6235700"/>
          <p14:tracePt t="227720" x="10006013" y="6235700"/>
          <p14:tracePt t="227722" x="10033000" y="6235700"/>
          <p14:tracePt t="227724" x="10067925" y="6235700"/>
          <p14:tracePt t="227726" x="10094913" y="6235700"/>
          <p14:tracePt t="227728" x="10121900" y="6235700"/>
          <p14:tracePt t="227730" x="10163175" y="6235700"/>
          <p14:tracePt t="227733" x="10190163" y="6235700"/>
          <p14:tracePt t="227734" x="10225088" y="6235700"/>
          <p14:tracePt t="227736" x="10252075" y="6235700"/>
          <p14:tracePt t="227738" x="10293350" y="6235700"/>
          <p14:tracePt t="227740" x="10320338" y="6235700"/>
          <p14:tracePt t="227742" x="10367963" y="6216650"/>
          <p14:tracePt t="227744" x="10394950" y="6216650"/>
          <p14:tracePt t="227746" x="10436225" y="6216650"/>
          <p14:tracePt t="227750" x="10504488" y="6208713"/>
          <p14:tracePt t="227752" x="10531475" y="6208713"/>
          <p14:tracePt t="227754" x="10572750" y="6208713"/>
          <p14:tracePt t="227756" x="10607675" y="6208713"/>
          <p14:tracePt t="227758" x="10648950" y="6208713"/>
          <p14:tracePt t="227760" x="10675938" y="6208713"/>
          <p14:tracePt t="227762" x="10717213" y="6196013"/>
          <p14:tracePt t="227764" x="10756900" y="6196013"/>
          <p14:tracePt t="227766" x="10785475" y="6196013"/>
          <p14:tracePt t="227768" x="10825163" y="6196013"/>
          <p14:tracePt t="227770" x="10860088" y="6196013"/>
          <p14:tracePt t="227772" x="10887075" y="6196013"/>
          <p14:tracePt t="227774" x="10928350" y="6188075"/>
          <p14:tracePt t="227776" x="10955338" y="6188075"/>
          <p14:tracePt t="227778" x="10996613" y="6188075"/>
          <p14:tracePt t="227780" x="11031538" y="6188075"/>
          <p14:tracePt t="227782" x="11058525" y="6188075"/>
          <p14:tracePt t="227784" x="11085513" y="6188075"/>
          <p14:tracePt t="227786" x="11126788" y="6175375"/>
          <p14:tracePt t="227788" x="11153775" y="6175375"/>
          <p14:tracePt t="227790" x="11188700" y="6175375"/>
          <p14:tracePt t="227792" x="11215688" y="6175375"/>
          <p14:tracePt t="227794" x="11236325" y="6175375"/>
          <p14:tracePt t="227796" x="11276013" y="6175375"/>
          <p14:tracePt t="227799" x="11290300" y="6175375"/>
          <p14:tracePt t="227800" x="11317288" y="6175375"/>
          <p14:tracePt t="227802" x="11352213" y="6175375"/>
          <p14:tracePt t="227804" x="11379200" y="6175375"/>
          <p14:tracePt t="227806" x="11399838" y="6167438"/>
          <p14:tracePt t="227808" x="11426825" y="6167438"/>
          <p14:tracePt t="227810" x="11447463" y="6167438"/>
          <p14:tracePt t="227812" x="11461750" y="6167438"/>
          <p14:tracePt t="227814" x="11488738" y="6167438"/>
          <p14:tracePt t="227816" x="11509375" y="6154738"/>
          <p14:tracePt t="227818" x="11530013" y="6154738"/>
          <p14:tracePt t="227820" x="11542713" y="6154738"/>
          <p14:tracePt t="227822" x="11563350" y="6154738"/>
          <p14:tracePt t="227824" x="11577638" y="6154738"/>
          <p14:tracePt t="227826" x="11598275" y="6154738"/>
          <p14:tracePt t="227828" x="11610975" y="6154738"/>
          <p14:tracePt t="227830" x="11631613" y="6154738"/>
          <p14:tracePt t="227832" x="11637963" y="6148388"/>
          <p14:tracePt t="227834" x="11658600" y="6148388"/>
          <p14:tracePt t="227836" x="11666538" y="6148388"/>
          <p14:tracePt t="227838" x="11679238" y="6148388"/>
          <p14:tracePt t="227840" x="11687175" y="6148388"/>
          <p14:tracePt t="227842" x="11693525" y="6140450"/>
          <p14:tracePt t="227844" x="11707813" y="6140450"/>
          <p14:tracePt t="227849" x="11720513" y="6140450"/>
          <p14:tracePt t="227850" x="11720513" y="6134100"/>
          <p14:tracePt t="227855" x="11726863" y="6134100"/>
          <p14:tracePt t="227856" x="11726863" y="6127750"/>
          <p14:tracePt t="227860" x="11734800" y="6127750"/>
          <p14:tracePt t="227866" x="11741150" y="6119813"/>
          <p14:tracePt t="228400" x="11741150" y="6113463"/>
          <p14:tracePt t="228402" x="11741150" y="6099175"/>
          <p14:tracePt t="228404" x="11741150" y="6092825"/>
          <p14:tracePt t="228408" x="11741150" y="6086475"/>
          <p14:tracePt t="228410" x="11741150" y="6078538"/>
          <p14:tracePt t="228412" x="11741150" y="6072188"/>
          <p14:tracePt t="228415" x="11741150" y="6065838"/>
          <p14:tracePt t="228417" x="11741150" y="6059488"/>
          <p14:tracePt t="228420" x="11741150" y="6051550"/>
          <p14:tracePt t="228422" x="11741150" y="6038850"/>
          <p14:tracePt t="228424" x="11741150" y="6030913"/>
          <p14:tracePt t="228426" x="11734800" y="6030913"/>
          <p14:tracePt t="228428" x="11734800" y="6024563"/>
          <p14:tracePt t="228430" x="11734800" y="6018213"/>
          <p14:tracePt t="228433" x="11726863" y="6018213"/>
          <p14:tracePt t="228434" x="11726863" y="6003925"/>
          <p14:tracePt t="228438" x="11720513" y="5991225"/>
          <p14:tracePt t="228442" x="11720513" y="5983288"/>
          <p14:tracePt t="228444" x="11714163" y="5976938"/>
          <p14:tracePt t="228446" x="11714163" y="5970588"/>
          <p14:tracePt t="228452" x="11699875" y="5956300"/>
          <p14:tracePt t="228452" x="11693525" y="5956300"/>
          <p14:tracePt t="228454" x="11693525" y="5949950"/>
          <p14:tracePt t="228456" x="11687175" y="5935663"/>
          <p14:tracePt t="228458" x="11687175" y="5929313"/>
          <p14:tracePt t="228460" x="11679238" y="5922963"/>
          <p14:tracePt t="228462" x="11679238" y="5915025"/>
          <p14:tracePt t="228465" x="11672888" y="5908675"/>
          <p14:tracePt t="228468" x="11666538" y="5902325"/>
          <p14:tracePt t="228470" x="11666538" y="5894388"/>
          <p14:tracePt t="228474" x="11658600" y="5881688"/>
          <p14:tracePt t="228479" x="11658600" y="5873750"/>
          <p14:tracePt t="228480" x="11645900" y="5867400"/>
          <p14:tracePt t="228484" x="11645900" y="5861050"/>
          <p14:tracePt t="228486" x="11645900" y="5853113"/>
          <p14:tracePt t="228488" x="11637963" y="5853113"/>
          <p14:tracePt t="228491" x="11637963" y="5846763"/>
          <p14:tracePt t="228493" x="11637963" y="5840413"/>
          <p14:tracePt t="228496" x="11637963" y="5834063"/>
          <p14:tracePt t="228499" x="11631613" y="5819775"/>
          <p14:tracePt t="228503" x="11631613" y="5805488"/>
          <p14:tracePt t="228504" x="11625263" y="5805488"/>
          <p14:tracePt t="228506" x="11625263" y="5799138"/>
          <p14:tracePt t="228509" x="11625263" y="5792788"/>
          <p14:tracePt t="228511" x="11625263" y="5784850"/>
          <p14:tracePt t="228512" x="11618913" y="5772150"/>
          <p14:tracePt t="228514" x="11618913" y="5765800"/>
          <p14:tracePt t="228517" x="11618913" y="5757863"/>
          <p14:tracePt t="228519" x="11610975" y="5751513"/>
          <p14:tracePt t="228520" x="11610975" y="5745163"/>
          <p14:tracePt t="228522" x="11610975" y="5724525"/>
          <p14:tracePt t="228525" x="11610975" y="5716588"/>
          <p14:tracePt t="228526" x="11610975" y="5710238"/>
          <p14:tracePt t="228528" x="11610975" y="5697538"/>
          <p14:tracePt t="228530" x="11610975" y="5689600"/>
          <p14:tracePt t="228533" x="11598275" y="5668963"/>
          <p14:tracePt t="228534" x="11598275" y="5662613"/>
          <p14:tracePt t="228537" x="11598275" y="5656263"/>
          <p14:tracePt t="228538" x="11598275" y="5635625"/>
          <p14:tracePt t="228540" x="11598275" y="5627688"/>
          <p14:tracePt t="228542" x="11598275" y="5614988"/>
          <p14:tracePt t="228544" x="11598275" y="5608638"/>
          <p14:tracePt t="228546" x="11598275" y="5588000"/>
          <p14:tracePt t="228551" x="11598275" y="5567363"/>
          <p14:tracePt t="228552" x="11598275" y="5546725"/>
          <p14:tracePt t="228554" x="11598275" y="5532438"/>
          <p14:tracePt t="228557" x="11598275" y="5511800"/>
          <p14:tracePt t="228558" x="11598275" y="5499100"/>
          <p14:tracePt t="228560" x="11598275" y="5464175"/>
          <p14:tracePt t="228562" x="11590338" y="5451475"/>
          <p14:tracePt t="228564" x="11590338" y="5430838"/>
          <p14:tracePt t="228567" x="11590338" y="5403850"/>
          <p14:tracePt t="228568" x="11590338" y="5383213"/>
          <p14:tracePt t="228570" x="11590338" y="5368925"/>
          <p14:tracePt t="228572" x="11590338" y="5334000"/>
          <p14:tracePt t="228574" x="11590338" y="5321300"/>
          <p14:tracePt t="228576" x="11583988" y="5300663"/>
          <p14:tracePt t="228578" x="11583988" y="5280025"/>
          <p14:tracePt t="228580" x="11583988" y="5265738"/>
          <p14:tracePt t="228583" x="11583988" y="5238750"/>
          <p14:tracePt t="228584" x="11583988" y="5226050"/>
          <p14:tracePt t="228587" x="11583988" y="5205413"/>
          <p14:tracePt t="228589" x="11583988" y="5191125"/>
          <p14:tracePt t="228590" x="11583988" y="5178425"/>
          <p14:tracePt t="228592" x="11583988" y="5164138"/>
          <p14:tracePt t="228594" x="11583988" y="5143500"/>
          <p14:tracePt t="228596" x="11583988" y="5122863"/>
          <p14:tracePt t="228601" x="11583988" y="5102225"/>
          <p14:tracePt t="228603" x="11583988" y="5095875"/>
          <p14:tracePt t="228604" x="11583988" y="5075238"/>
          <p14:tracePt t="228606" x="11583988" y="5068888"/>
          <p14:tracePt t="228608" x="11583988" y="5054600"/>
          <p14:tracePt t="228610" x="11583988" y="5048250"/>
          <p14:tracePt t="228612" x="11583988" y="5033963"/>
          <p14:tracePt t="228616" x="11583988" y="5021263"/>
          <p14:tracePt t="228617" x="11583988" y="5013325"/>
          <p14:tracePt t="228619" x="11583988" y="5006975"/>
          <p14:tracePt t="228621" x="11583988" y="5000625"/>
          <p14:tracePt t="228622" x="11583988" y="4986338"/>
          <p14:tracePt t="228624" x="11583988" y="4979988"/>
          <p14:tracePt t="228626" x="11583988" y="4972050"/>
          <p14:tracePt t="228629" x="11583988" y="4959350"/>
          <p14:tracePt t="228634" x="11598275" y="4938713"/>
          <p14:tracePt t="228636" x="11598275" y="4932363"/>
          <p14:tracePt t="228639" x="11598275" y="4924425"/>
          <p14:tracePt t="228640" x="11598275" y="4918075"/>
          <p14:tracePt t="228642" x="11598275" y="4903788"/>
          <p14:tracePt t="228644" x="11598275" y="4897438"/>
          <p14:tracePt t="228649" x="11598275" y="4891088"/>
          <p14:tracePt t="228650" x="11604625" y="4883150"/>
          <p14:tracePt t="228652" x="11604625" y="4876800"/>
          <p14:tracePt t="228656" x="11604625" y="4870450"/>
          <p14:tracePt t="228660" x="11604625" y="4864100"/>
          <p14:tracePt t="228664" x="11604625" y="4849813"/>
          <p14:tracePt t="228668" x="11604625" y="4843463"/>
          <p14:tracePt t="228672" x="11604625" y="4835525"/>
          <p14:tracePt t="228679" x="11604625" y="4829175"/>
          <p14:tracePt t="228684" x="11604625" y="4822825"/>
          <p14:tracePt t="228690" x="11604625" y="4814888"/>
          <p14:tracePt t="228697" x="11604625" y="4808538"/>
          <p14:tracePt t="228701" x="11610975" y="4795838"/>
          <p14:tracePt t="228723" x="11610975" y="4787900"/>
          <p14:tracePt t="229092" x="11618913" y="4802188"/>
          <p14:tracePt t="229099" x="11631613" y="4814888"/>
          <p14:tracePt t="229103" x="11658600" y="4849813"/>
          <p14:tracePt t="229106" x="11666538" y="4856163"/>
          <p14:tracePt t="229108" x="11672888" y="4876800"/>
          <p14:tracePt t="229115" x="11699875" y="4897438"/>
          <p14:tracePt t="229117" x="11707813" y="4903788"/>
          <p14:tracePt t="229119" x="11720513" y="4932363"/>
          <p14:tracePt t="229121" x="11734800" y="4945063"/>
          <p14:tracePt t="229124" x="11741150" y="4972050"/>
          <p14:tracePt t="229126" x="11747500" y="4979988"/>
          <p14:tracePt t="229128" x="11747500" y="5000625"/>
          <p14:tracePt t="229130" x="11755438" y="5006975"/>
          <p14:tracePt t="229132" x="11755438" y="5021263"/>
          <p14:tracePt t="229134" x="11761788" y="5027613"/>
          <p14:tracePt t="229136" x="11761788" y="5048250"/>
          <p14:tracePt t="229138" x="11768138" y="5054600"/>
          <p14:tracePt t="229140" x="11768138" y="5068888"/>
          <p14:tracePt t="229142" x="11776075" y="5075238"/>
          <p14:tracePt t="229144" x="11788775" y="5095875"/>
          <p14:tracePt t="229147" x="11788775" y="5108575"/>
          <p14:tracePt t="229152" x="11795125" y="5137150"/>
          <p14:tracePt t="229152" x="11795125" y="5143500"/>
          <p14:tracePt t="229154" x="11803063" y="5164138"/>
          <p14:tracePt t="229156" x="11803063" y="5170488"/>
          <p14:tracePt t="229158" x="11803063" y="5184775"/>
          <p14:tracePt t="229160" x="11809413" y="5191125"/>
          <p14:tracePt t="229162" x="11809413" y="5197475"/>
          <p14:tracePt t="229165" x="11815763" y="5211763"/>
          <p14:tracePt t="229167" x="11815763" y="5218113"/>
          <p14:tracePt t="229168" x="11815763" y="5226050"/>
          <p14:tracePt t="229170" x="11815763" y="5232400"/>
          <p14:tracePt t="229175" x="11823700" y="5238750"/>
          <p14:tracePt t="229176" x="11823700" y="5246688"/>
          <p14:tracePt t="229181" x="11823700" y="5253038"/>
          <p14:tracePt t="229186" x="11823700" y="5265738"/>
          <p14:tracePt t="229192" x="11823700" y="5273675"/>
          <p14:tracePt t="229525" x="11809413" y="5280025"/>
          <p14:tracePt t="229528" x="11803063" y="5280025"/>
          <p14:tracePt t="229534" x="11788775" y="5286375"/>
          <p14:tracePt t="229536" x="11776075" y="5286375"/>
          <p14:tracePt t="229539" x="11768138" y="5286375"/>
          <p14:tracePt t="229541" x="11761788" y="5286375"/>
          <p14:tracePt t="229543" x="11755438" y="5286375"/>
          <p14:tracePt t="229545" x="11741150" y="5286375"/>
          <p14:tracePt t="229547" x="11726863" y="5286375"/>
          <p14:tracePt t="229549" x="11720513" y="5286375"/>
          <p14:tracePt t="229550" x="11714163" y="5286375"/>
          <p14:tracePt t="229552" x="11699875" y="5286375"/>
          <p14:tracePt t="229554" x="11679238" y="5286375"/>
          <p14:tracePt t="229556" x="11672888" y="5286375"/>
          <p14:tracePt t="229559" x="11645900" y="5286375"/>
          <p14:tracePt t="229560" x="11631613" y="5286375"/>
          <p14:tracePt t="229562" x="11610975" y="5286375"/>
          <p14:tracePt t="229564" x="11598275" y="5286375"/>
          <p14:tracePt t="229567" x="11563350" y="5286375"/>
          <p14:tracePt t="229568" x="11550650" y="5294313"/>
          <p14:tracePt t="229570" x="11515725" y="5294313"/>
          <p14:tracePt t="229572" x="11488738" y="5294313"/>
          <p14:tracePt t="229574" x="11461750" y="5294313"/>
          <p14:tracePt t="229576" x="11426825" y="5294313"/>
          <p14:tracePt t="229578" x="11385550" y="5294313"/>
          <p14:tracePt t="229580" x="11358563" y="5294313"/>
          <p14:tracePt t="229584" x="11317288" y="5294313"/>
          <p14:tracePt t="229585" x="11263313" y="5294313"/>
          <p14:tracePt t="229586" x="11222038" y="5294313"/>
          <p14:tracePt t="229588" x="11180763" y="5307013"/>
          <p14:tracePt t="229590" x="11139488" y="5307013"/>
          <p14:tracePt t="229592" x="11085513" y="5307013"/>
          <p14:tracePt t="229594" x="11031538" y="5307013"/>
          <p14:tracePt t="229596" x="10975975" y="5307013"/>
          <p14:tracePt t="229601" x="10839450" y="5321300"/>
          <p14:tracePt t="229602" x="10764838" y="5321300"/>
          <p14:tracePt t="229604" x="10688638" y="5327650"/>
          <p14:tracePt t="229606" x="10614025" y="5327650"/>
          <p14:tracePt t="229608" x="10539413" y="5341938"/>
          <p14:tracePt t="229610" x="10463213" y="5354638"/>
          <p14:tracePt t="229612" x="10409238" y="5354638"/>
          <p14:tracePt t="229614" x="10313988" y="5368925"/>
          <p14:tracePt t="229617" x="10218738" y="5383213"/>
          <p14:tracePt t="229618" x="10142538" y="5383213"/>
          <p14:tracePt t="229620" x="10047288" y="5395913"/>
          <p14:tracePt t="229623" x="9979025" y="5395913"/>
          <p14:tracePt t="229624" x="9883775" y="5410200"/>
          <p14:tracePt t="229626" x="9788525" y="5422900"/>
          <p14:tracePt t="229628" x="9712325" y="5422900"/>
          <p14:tracePt t="229630" x="9617075" y="5437188"/>
          <p14:tracePt t="229633" x="9528175" y="5437188"/>
          <p14:tracePt t="229634" x="9432925" y="5437188"/>
          <p14:tracePt t="229636" x="9356725" y="5451475"/>
          <p14:tracePt t="229638" x="9269413" y="5451475"/>
          <p14:tracePt t="229640" x="9193213" y="5451475"/>
          <p14:tracePt t="229642" x="9118600" y="5451475"/>
          <p14:tracePt t="229644" x="9043988" y="5451475"/>
          <p14:tracePt t="229646" x="8967788" y="5451475"/>
          <p14:tracePt t="229649" x="8899525" y="5451475"/>
          <p14:tracePt t="229651" x="8837613" y="5451475"/>
          <p14:tracePt t="229652" x="8763000" y="5451475"/>
          <p14:tracePt t="229654" x="8709025" y="5451475"/>
          <p14:tracePt t="229656" x="8632825" y="5451475"/>
          <p14:tracePt t="229658" x="8564563" y="5451475"/>
          <p14:tracePt t="229660" x="8524875" y="5451475"/>
          <p14:tracePt t="229662" x="8448675" y="5451475"/>
          <p14:tracePt t="229665" x="8407400" y="5451475"/>
          <p14:tracePt t="229667" x="8353425" y="5451475"/>
          <p14:tracePt t="229668" x="8299450" y="5451475"/>
          <p14:tracePt t="229670" x="8243888" y="5451475"/>
          <p14:tracePt t="229672" x="8202613" y="5451475"/>
          <p14:tracePt t="229674" x="8148638" y="5451475"/>
          <p14:tracePt t="229676" x="8107363" y="5451475"/>
          <p14:tracePt t="229678" x="8053388" y="5451475"/>
          <p14:tracePt t="229680" x="8012113" y="5451475"/>
          <p14:tracePt t="229683" x="7970838" y="5451475"/>
          <p14:tracePt t="229684" x="7929563" y="5451475"/>
          <p14:tracePt t="229686" x="7888288" y="5451475"/>
          <p14:tracePt t="229688" x="7848600" y="5451475"/>
          <p14:tracePt t="229690" x="7807325" y="5451475"/>
          <p14:tracePt t="229692" x="7780338" y="5451475"/>
          <p14:tracePt t="229694" x="7739063" y="5451475"/>
          <p14:tracePt t="229696" x="7712075" y="5451475"/>
          <p14:tracePt t="229699" x="7656513" y="5451475"/>
          <p14:tracePt t="229700" x="7623175" y="5451475"/>
          <p14:tracePt t="229702" x="7594600" y="5451475"/>
          <p14:tracePt t="229704" x="7554913" y="5451475"/>
          <p14:tracePt t="229706" x="7526338" y="5451475"/>
          <p14:tracePt t="229708" x="7499350" y="5451475"/>
          <p14:tracePt t="229710" x="7466013" y="5451475"/>
          <p14:tracePt t="229712" x="7424738" y="5451475"/>
          <p14:tracePt t="229715" x="7397750" y="5451475"/>
          <p14:tracePt t="229717" x="7369175" y="5457825"/>
          <p14:tracePt t="229718" x="7335838" y="5457825"/>
          <p14:tracePt t="229720" x="7308850" y="5457825"/>
          <p14:tracePt t="229722" x="7280275" y="5472113"/>
          <p14:tracePt t="229724" x="7246938" y="5472113"/>
          <p14:tracePt t="229726" x="7219950" y="5472113"/>
          <p14:tracePt t="229728" x="7178675" y="5472113"/>
          <p14:tracePt t="229731" x="7151688" y="5478463"/>
          <p14:tracePt t="229733" x="7124700" y="5478463"/>
          <p14:tracePt t="229734" x="7089775" y="5478463"/>
          <p14:tracePt t="229736" x="7062788" y="5478463"/>
          <p14:tracePt t="229738" x="7021513" y="5478463"/>
          <p14:tracePt t="229740" x="6994525" y="5478463"/>
          <p14:tracePt t="229742" x="6953250" y="5478463"/>
          <p14:tracePt t="229744" x="6918325" y="5478463"/>
          <p14:tracePt t="229746" x="6878638" y="5478463"/>
          <p14:tracePt t="229749" x="6850063" y="5478463"/>
          <p14:tracePt t="229751" x="6810375" y="5478463"/>
          <p14:tracePt t="229752" x="6781800" y="5478463"/>
          <p14:tracePt t="229755" x="6742113" y="5491163"/>
          <p14:tracePt t="229756" x="6700838" y="5491163"/>
          <p14:tracePt t="229758" x="6659563" y="5491163"/>
          <p14:tracePt t="229760" x="6632575" y="5491163"/>
          <p14:tracePt t="229762" x="6591300" y="5491163"/>
          <p14:tracePt t="229764" x="6550025" y="5491163"/>
          <p14:tracePt t="229767" x="6508750" y="5491163"/>
          <p14:tracePt t="229768" x="6475413" y="5491163"/>
          <p14:tracePt t="229771" x="6434138" y="5491163"/>
          <p14:tracePt t="229772" x="6392863" y="5491163"/>
          <p14:tracePt t="229774" x="6351588" y="5491163"/>
          <p14:tracePt t="229776" x="6311900" y="5491163"/>
          <p14:tracePt t="229778" x="6270625" y="5491163"/>
          <p14:tracePt t="229780" x="6243638" y="5491163"/>
          <p14:tracePt t="229783" x="6202363" y="5491163"/>
          <p14:tracePt t="229784" x="6161088" y="5491163"/>
          <p14:tracePt t="229786" x="6134100" y="5491163"/>
          <p14:tracePt t="229788" x="6092825" y="5491163"/>
          <p14:tracePt t="229790" x="6065838" y="5491163"/>
          <p14:tracePt t="229792" x="6024563" y="5491163"/>
          <p14:tracePt t="229794" x="5983288" y="5491163"/>
          <p14:tracePt t="229796" x="5948363" y="5491163"/>
          <p14:tracePt t="229799" x="5921375" y="5491163"/>
          <p14:tracePt t="229800" x="5880100" y="5491163"/>
          <p14:tracePt t="229803" x="5853113" y="5491163"/>
          <p14:tracePt t="229804" x="5826125" y="5491163"/>
          <p14:tracePt t="229806" x="5784850" y="5491163"/>
          <p14:tracePt t="229808" x="5751513" y="5491163"/>
          <p14:tracePt t="229810" x="5710238" y="5491163"/>
          <p14:tracePt t="229812" x="5683250" y="5491163"/>
          <p14:tracePt t="229815" x="5654675" y="5491163"/>
          <p14:tracePt t="229817" x="5614988" y="5491163"/>
          <p14:tracePt t="229818" x="5586413" y="5491163"/>
          <p14:tracePt t="229820" x="5546725" y="5491163"/>
          <p14:tracePt t="229822" x="5511800" y="5491163"/>
          <p14:tracePt t="229824" x="5484813" y="5491163"/>
          <p14:tracePt t="229826" x="5443538" y="5491163"/>
          <p14:tracePt t="229828" x="5416550" y="5491163"/>
          <p14:tracePt t="229830" x="5389563" y="5491163"/>
          <p14:tracePt t="229832" x="5354638" y="5491163"/>
          <p14:tracePt t="229834" x="5327650" y="5491163"/>
          <p14:tracePt t="229837" x="5300663" y="5491163"/>
          <p14:tracePt t="229838" x="5280025" y="5491163"/>
          <p14:tracePt t="229840" x="5238750" y="5499100"/>
          <p14:tracePt t="229842" x="5224463" y="5499100"/>
          <p14:tracePt t="229844" x="5205413" y="5499100"/>
          <p14:tracePt t="229846" x="5184775" y="5499100"/>
          <p14:tracePt t="229849" x="5156200" y="5499100"/>
          <p14:tracePt t="229851" x="5143500" y="5499100"/>
          <p14:tracePt t="229853" x="5129213" y="5499100"/>
          <p14:tracePt t="229854" x="5116513" y="5499100"/>
          <p14:tracePt t="229856" x="5095875" y="5499100"/>
          <p14:tracePt t="229858" x="5081588" y="5511800"/>
          <p14:tracePt t="229860" x="5075238" y="5511800"/>
          <p14:tracePt t="229862" x="5060950" y="5511800"/>
          <p14:tracePt t="229864" x="5054600" y="5511800"/>
          <p14:tracePt t="229866" x="5048250" y="5511800"/>
          <p14:tracePt t="229868" x="5040313" y="5511800"/>
          <p14:tracePt t="229870" x="5033963" y="5511800"/>
          <p14:tracePt t="229872" x="5033963" y="5519738"/>
          <p14:tracePt t="229874" x="5027613" y="5519738"/>
          <p14:tracePt t="229891" x="5019675" y="5519738"/>
          <p14:tracePt t="230113" x="5027613" y="5519738"/>
          <p14:tracePt t="230119" x="5027613" y="5526088"/>
          <p14:tracePt t="230121" x="5033963" y="5526088"/>
          <p14:tracePt t="230134" x="5040313" y="5526088"/>
          <p14:tracePt t="230150" x="5048250" y="5526088"/>
          <p14:tracePt t="230161" x="5060950" y="5526088"/>
          <p14:tracePt t="230175" x="5067300" y="5526088"/>
          <p14:tracePt t="230261" x="5075238" y="5526088"/>
          <p14:tracePt t="230273" x="5081588" y="5511800"/>
          <p14:tracePt t="230279" x="5087938" y="5511800"/>
          <p14:tracePt t="230283" x="5087938" y="5505450"/>
          <p14:tracePt t="230287" x="5095875" y="5505450"/>
          <p14:tracePt t="230293" x="5108575" y="5505450"/>
          <p14:tracePt t="230296" x="5108575" y="5499100"/>
          <p14:tracePt t="230373" x="5116513" y="5499100"/>
          <p14:tracePt t="230379" x="5116513" y="5491163"/>
          <p14:tracePt t="230381" x="5122863" y="5491163"/>
          <p14:tracePt t="230384" x="5129213" y="5491163"/>
          <p14:tracePt t="230387" x="5129213" y="5484813"/>
          <p14:tracePt t="230389" x="5135563" y="5484813"/>
          <p14:tracePt t="230393" x="5143500" y="5478463"/>
          <p14:tracePt t="230394" x="5149850" y="5478463"/>
          <p14:tracePt t="230396" x="5156200" y="5478463"/>
          <p14:tracePt t="230401" x="5170488" y="5472113"/>
          <p14:tracePt t="230402" x="5176838" y="5464175"/>
          <p14:tracePt t="230407" x="5184775" y="5451475"/>
          <p14:tracePt t="230409" x="5191125" y="5451475"/>
          <p14:tracePt t="230410" x="5197475" y="5443538"/>
          <p14:tracePt t="230412" x="5205413" y="5443538"/>
          <p14:tracePt t="230414" x="5211763" y="5437188"/>
          <p14:tracePt t="230416" x="5224463" y="5437188"/>
          <p14:tracePt t="230419" x="5232400" y="5430838"/>
          <p14:tracePt t="230420" x="5238750" y="5422900"/>
          <p14:tracePt t="230422" x="5245100" y="5422900"/>
          <p14:tracePt t="230425" x="5253038" y="5416550"/>
          <p14:tracePt t="230426" x="5273675" y="5403850"/>
          <p14:tracePt t="230428" x="5280025" y="5403850"/>
          <p14:tracePt t="230430" x="5286375" y="5395913"/>
          <p14:tracePt t="230433" x="5292725" y="5395913"/>
          <p14:tracePt t="230435" x="5300663" y="5389563"/>
          <p14:tracePt t="230436" x="5307013" y="5389563"/>
          <p14:tracePt t="230438" x="5327650" y="5383213"/>
          <p14:tracePt t="230443" x="5334000" y="5375275"/>
          <p14:tracePt t="230444" x="5341938" y="5375275"/>
          <p14:tracePt t="230446" x="5348288" y="5375275"/>
          <p14:tracePt t="230449" x="5354638" y="5368925"/>
          <p14:tracePt t="230451" x="5375275" y="5368925"/>
          <p14:tracePt t="230454" x="5381625" y="5368925"/>
          <p14:tracePt t="230456" x="5389563" y="5354638"/>
          <p14:tracePt t="230460" x="5395913" y="5354638"/>
          <p14:tracePt t="230465" x="5402263" y="5348288"/>
          <p14:tracePt t="230470" x="5410200" y="5348288"/>
          <p14:tracePt t="230568" x="5410200" y="5362575"/>
          <p14:tracePt t="230573" x="5410200" y="5375275"/>
          <p14:tracePt t="230578" x="5410200" y="5383213"/>
          <p14:tracePt t="230583" x="5410200" y="5389563"/>
          <p14:tracePt t="230586" x="5410200" y="5395913"/>
          <p14:tracePt t="230590" x="5410200" y="5410200"/>
          <p14:tracePt t="230594" x="5410200" y="5416550"/>
          <p14:tracePt t="230597" x="5410200" y="5422900"/>
          <p14:tracePt t="230602" x="5410200" y="5430838"/>
          <p14:tracePt t="230605" x="5410200" y="5437188"/>
          <p14:tracePt t="230609" x="5410200" y="5443538"/>
          <p14:tracePt t="230617" x="5410200" y="5464175"/>
          <p14:tracePt t="230623" x="5410200" y="5472113"/>
          <p14:tracePt t="230625" x="5410200" y="5478463"/>
          <p14:tracePt t="230629" x="5410200" y="5484813"/>
          <p14:tracePt t="230631" x="5410200" y="5491163"/>
          <p14:tracePt t="230633" x="5410200" y="5499100"/>
          <p14:tracePt t="230634" x="5410200" y="5505450"/>
          <p14:tracePt t="230637" x="5410200" y="5519738"/>
          <p14:tracePt t="230639" x="5410200" y="5526088"/>
          <p14:tracePt t="230641" x="5410200" y="5532438"/>
          <p14:tracePt t="230643" x="5410200" y="5540375"/>
          <p14:tracePt t="230644" x="5410200" y="5553075"/>
          <p14:tracePt t="230651" x="5410200" y="5580063"/>
          <p14:tracePt t="230652" x="5410200" y="5594350"/>
          <p14:tracePt t="230656" x="5410200" y="5608638"/>
          <p14:tracePt t="230657" x="5410200" y="5614988"/>
          <p14:tracePt t="230659" x="5410200" y="5627688"/>
          <p14:tracePt t="230661" x="5410200" y="5635625"/>
          <p14:tracePt t="230663" x="5422900" y="5641975"/>
          <p14:tracePt t="230665" x="5422900" y="5656263"/>
          <p14:tracePt t="230668" x="5422900" y="5668963"/>
          <p14:tracePt t="230669" x="5422900" y="5676900"/>
          <p14:tracePt t="230671" x="5422900" y="5683250"/>
          <p14:tracePt t="230673" x="5430838" y="5689600"/>
          <p14:tracePt t="230675" x="5430838" y="5703888"/>
          <p14:tracePt t="230676" x="5430838" y="5710238"/>
          <p14:tracePt t="230678" x="5437188" y="5724525"/>
          <p14:tracePt t="230680" x="5437188" y="5730875"/>
          <p14:tracePt t="230683" x="5443538" y="5737225"/>
          <p14:tracePt t="230685" x="5443538" y="5757863"/>
          <p14:tracePt t="230686" x="5443538" y="5765800"/>
          <p14:tracePt t="230688" x="5449888" y="5772150"/>
          <p14:tracePt t="230691" x="5449888" y="5778500"/>
          <p14:tracePt t="230692" x="5457825" y="5784850"/>
          <p14:tracePt t="230694" x="5457825" y="5799138"/>
          <p14:tracePt t="230696" x="5470525" y="5805488"/>
          <p14:tracePt t="230700" x="5470525" y="5819775"/>
          <p14:tracePt t="230702" x="5478463" y="5826125"/>
          <p14:tracePt t="230704" x="5478463" y="5846763"/>
          <p14:tracePt t="230706" x="5484813" y="5846763"/>
          <p14:tracePt t="230708" x="5484813" y="5853113"/>
          <p14:tracePt t="230710" x="5484813" y="5861050"/>
          <p14:tracePt t="230712" x="5484813" y="5867400"/>
          <p14:tracePt t="230715" x="5491163" y="5873750"/>
          <p14:tracePt t="230718" x="5491163" y="5881688"/>
          <p14:tracePt t="230720" x="5491163" y="5894388"/>
          <p14:tracePt t="230722" x="5499100" y="5902325"/>
          <p14:tracePt t="230724" x="5499100" y="5908675"/>
          <p14:tracePt t="230728" x="5499100" y="5915025"/>
          <p14:tracePt t="230730" x="5505450" y="5922963"/>
          <p14:tracePt t="230732" x="5505450" y="5929313"/>
          <p14:tracePt t="230736" x="5505450" y="5935663"/>
          <p14:tracePt t="230738" x="5505450" y="5942013"/>
          <p14:tracePt t="230740" x="5505450" y="5956300"/>
          <p14:tracePt t="230744" x="5505450" y="5962650"/>
          <p14:tracePt t="230746" x="5505450" y="5970588"/>
          <p14:tracePt t="230750" x="5505450" y="5976938"/>
          <p14:tracePt t="230751" x="5505450" y="5983288"/>
          <p14:tracePt t="230754" x="5505450" y="5991225"/>
          <p14:tracePt t="230756" x="5511800" y="5997575"/>
          <p14:tracePt t="230759" x="5511800" y="6010275"/>
          <p14:tracePt t="230762" x="5511800" y="6018213"/>
          <p14:tracePt t="230767" x="5511800" y="6024563"/>
          <p14:tracePt t="230768" x="5511800" y="6030913"/>
          <p14:tracePt t="230772" x="5511800" y="6038850"/>
          <p14:tracePt t="230774" x="5511800" y="6045200"/>
          <p14:tracePt t="230778" x="5511800" y="6051550"/>
          <p14:tracePt t="230780" x="5511800" y="6065838"/>
          <p14:tracePt t="230784" x="5511800" y="6072188"/>
          <p14:tracePt t="230786" x="5526088" y="6072188"/>
          <p14:tracePt t="230788" x="5526088" y="6078538"/>
          <p14:tracePt t="230792" x="5526088" y="6086475"/>
          <p14:tracePt t="230799" x="5526088" y="6092825"/>
          <p14:tracePt t="230802" x="5526088" y="6099175"/>
          <p14:tracePt t="230806" x="5526088" y="6107113"/>
          <p14:tracePt t="230827" x="5526088" y="6119813"/>
          <p14:tracePt t="230952" x="5526088" y="6127750"/>
          <p14:tracePt t="230956" x="5538788" y="6127750"/>
          <p14:tracePt t="230961" x="5546725" y="6134100"/>
          <p14:tracePt t="230962" x="5553075" y="6134100"/>
          <p14:tracePt t="230966" x="5559425" y="6134100"/>
          <p14:tracePt t="230969" x="5573713" y="6140450"/>
          <p14:tracePt t="230971" x="5586413" y="6140450"/>
          <p14:tracePt t="230973" x="5594350" y="6140450"/>
          <p14:tracePt t="230974" x="5600700" y="6148388"/>
          <p14:tracePt t="230976" x="5614988" y="6148388"/>
          <p14:tracePt t="230978" x="5621338" y="6148388"/>
          <p14:tracePt t="230980" x="5635625" y="6148388"/>
          <p14:tracePt t="230983" x="5648325" y="6154738"/>
          <p14:tracePt t="230984" x="5668963" y="6154738"/>
          <p14:tracePt t="230986" x="5675313" y="6154738"/>
          <p14:tracePt t="230988" x="5689600" y="6154738"/>
          <p14:tracePt t="230990" x="5710238" y="6154738"/>
          <p14:tracePt t="230992" x="5724525" y="6154738"/>
          <p14:tracePt t="230994" x="5757863" y="6154738"/>
          <p14:tracePt t="230996" x="5772150" y="6154738"/>
          <p14:tracePt t="230999" x="5792788" y="6167438"/>
          <p14:tracePt t="231001" x="5819775" y="6167438"/>
          <p14:tracePt t="231002" x="5840413" y="6167438"/>
          <p14:tracePt t="231004" x="5867400" y="6167438"/>
          <p14:tracePt t="231006" x="5894388" y="6167438"/>
          <p14:tracePt t="231008" x="5935663" y="6167438"/>
          <p14:tracePt t="231011" x="5969000" y="6167438"/>
          <p14:tracePt t="231012" x="5997575" y="6167438"/>
          <p14:tracePt t="231015" x="6024563" y="6167438"/>
          <p14:tracePt t="231017" x="6065838" y="6167438"/>
          <p14:tracePt t="231018" x="6092825" y="6167438"/>
          <p14:tracePt t="231020" x="6134100" y="6167438"/>
          <p14:tracePt t="231022" x="6173788" y="6167438"/>
          <p14:tracePt t="231024" x="6215063" y="6167438"/>
          <p14:tracePt t="231026" x="6256338" y="6167438"/>
          <p14:tracePt t="231028" x="6291263" y="6154738"/>
          <p14:tracePt t="231030" x="6330950" y="6154738"/>
          <p14:tracePt t="231033" x="6386513" y="6154738"/>
          <p14:tracePt t="231034" x="6427788" y="6154738"/>
          <p14:tracePt t="231036" x="6481763" y="6154738"/>
          <p14:tracePt t="231038" x="6523038" y="6154738"/>
          <p14:tracePt t="231040" x="6577013" y="6140450"/>
          <p14:tracePt t="231042" x="6618288" y="6140450"/>
          <p14:tracePt t="231044" x="6673850" y="6140450"/>
          <p14:tracePt t="231046" x="6713538" y="6140450"/>
          <p14:tracePt t="231049" x="6769100" y="6140450"/>
          <p14:tracePt t="231050" x="6823075" y="6127750"/>
          <p14:tracePt t="231052" x="6884988" y="6127750"/>
          <p14:tracePt t="231054" x="6938963" y="6127750"/>
          <p14:tracePt t="231057" x="7000875" y="6119813"/>
          <p14:tracePt t="231058" x="7056438" y="6119813"/>
          <p14:tracePt t="231060" x="7116763" y="6107113"/>
          <p14:tracePt t="231062" x="7185025" y="6107113"/>
          <p14:tracePt t="231065" x="7246938" y="6092825"/>
          <p14:tracePt t="231067" x="7308850" y="6078538"/>
          <p14:tracePt t="231068" x="7362825" y="6078538"/>
          <p14:tracePt t="231070" x="7437438" y="6078538"/>
          <p14:tracePt t="231072" x="7499350" y="6072188"/>
          <p14:tracePt t="231074" x="7567613" y="6072188"/>
          <p14:tracePt t="231076" x="7629525" y="6059488"/>
          <p14:tracePt t="231078" x="7704138" y="6059488"/>
          <p14:tracePt t="231080" x="7780338" y="6059488"/>
          <p14:tracePt t="231083" x="7834313" y="6045200"/>
          <p14:tracePt t="231084" x="7908925" y="6045200"/>
          <p14:tracePt t="231086" x="7985125" y="6045200"/>
          <p14:tracePt t="231088" x="8045450" y="6030913"/>
          <p14:tracePt t="231090" x="8121650" y="6030913"/>
          <p14:tracePt t="231092" x="8175625" y="6030913"/>
          <p14:tracePt t="231094" x="8250238" y="6030913"/>
          <p14:tracePt t="231096" x="8305800" y="6030913"/>
          <p14:tracePt t="231099" x="8359775" y="6030913"/>
          <p14:tracePt t="231100" x="8421688" y="6030913"/>
          <p14:tracePt t="231103" x="8462963" y="6030913"/>
          <p14:tracePt t="231104" x="8516938" y="6030913"/>
          <p14:tracePt t="231106" x="8572500" y="6030913"/>
          <p14:tracePt t="231108" x="8612188" y="6030913"/>
          <p14:tracePt t="231110" x="8653463" y="6030913"/>
          <p14:tracePt t="231112" x="8694738" y="6030913"/>
          <p14:tracePt t="231117" x="8777288" y="6030913"/>
          <p14:tracePt t="231118" x="8818563" y="6030913"/>
          <p14:tracePt t="231120" x="8858250" y="6030913"/>
          <p14:tracePt t="231122" x="8886825" y="6030913"/>
          <p14:tracePt t="231124" x="8926513" y="6030913"/>
          <p14:tracePt t="231126" x="8967788" y="6030913"/>
          <p14:tracePt t="231128" x="8994775" y="6045200"/>
          <p14:tracePt t="231130" x="9036050" y="6045200"/>
          <p14:tracePt t="231133" x="9070975" y="6045200"/>
          <p14:tracePt t="231134" x="9112250" y="6045200"/>
          <p14:tracePt t="231136" x="9124950" y="6045200"/>
          <p14:tracePt t="231139" x="9166225" y="6045200"/>
          <p14:tracePt t="231140" x="9193213" y="6045200"/>
          <p14:tracePt t="231142" x="9213850" y="6045200"/>
          <p14:tracePt t="231144" x="9240838" y="6045200"/>
          <p14:tracePt t="231146" x="9275763" y="6045200"/>
          <p14:tracePt t="231150" x="9317038" y="6045200"/>
          <p14:tracePt t="231152" x="9337675" y="6045200"/>
          <p14:tracePt t="231155" x="9350375" y="6045200"/>
          <p14:tracePt t="231156" x="9371013" y="6045200"/>
          <p14:tracePt t="231158" x="9391650" y="6045200"/>
          <p14:tracePt t="231160" x="9398000" y="6045200"/>
          <p14:tracePt t="231162" x="9412288" y="6045200"/>
          <p14:tracePt t="231164" x="9432925" y="6045200"/>
          <p14:tracePt t="231166" x="9439275" y="6045200"/>
          <p14:tracePt t="231168" x="9445625" y="6045200"/>
          <p14:tracePt t="231170" x="9453563" y="6045200"/>
          <p14:tracePt t="231172" x="9474200" y="6045200"/>
          <p14:tracePt t="231176" x="9480550" y="6045200"/>
          <p14:tracePt t="231178" x="9486900" y="6045200"/>
          <p14:tracePt t="231180" x="9494838" y="6045200"/>
          <p14:tracePt t="231184" x="9501188" y="6059488"/>
          <p14:tracePt t="231186" x="9507538" y="6059488"/>
          <p14:tracePt t="231190" x="9513888" y="6059488"/>
          <p14:tracePt t="231194" x="9528175" y="6059488"/>
          <p14:tracePt t="231200" x="9534525" y="6059488"/>
          <p14:tracePt t="231202" x="9542463" y="6059488"/>
          <p14:tracePt t="231207" x="9548813" y="6059488"/>
          <p14:tracePt t="231210" x="9555163" y="6059488"/>
          <p14:tracePt t="231212" x="9563100" y="6065838"/>
          <p14:tracePt t="231215" x="9569450" y="6065838"/>
          <p14:tracePt t="231218" x="9575800" y="6065838"/>
          <p14:tracePt t="231220" x="9590088" y="6072188"/>
          <p14:tracePt t="231222" x="9596438" y="6072188"/>
          <p14:tracePt t="231224" x="9602788" y="6072188"/>
          <p14:tracePt t="231226" x="9610725" y="6072188"/>
          <p14:tracePt t="231228" x="9617075" y="6072188"/>
          <p14:tracePt t="231230" x="9623425" y="6078538"/>
          <p14:tracePt t="231232" x="9644063" y="6078538"/>
          <p14:tracePt t="231234" x="9650413" y="6078538"/>
          <p14:tracePt t="231236" x="9658350" y="6078538"/>
          <p14:tracePt t="231238" x="9671050" y="6078538"/>
          <p14:tracePt t="231240" x="9685338" y="6078538"/>
          <p14:tracePt t="231242" x="9699625" y="6086475"/>
          <p14:tracePt t="231244" x="9718675" y="6086475"/>
          <p14:tracePt t="231246" x="9732963" y="6086475"/>
          <p14:tracePt t="231249" x="9753600" y="6086475"/>
          <p14:tracePt t="231250" x="9767888" y="6086475"/>
          <p14:tracePt t="231252" x="9788525" y="6099175"/>
          <p14:tracePt t="231254" x="9807575" y="6099175"/>
          <p14:tracePt t="231256" x="9836150" y="6099175"/>
          <p14:tracePt t="231258" x="9848850" y="6099175"/>
          <p14:tracePt t="231261" x="9883775" y="6099175"/>
          <p14:tracePt t="231262" x="9896475" y="6099175"/>
          <p14:tracePt t="231264" x="9931400" y="6099175"/>
          <p14:tracePt t="231266" x="9958388" y="6099175"/>
          <p14:tracePt t="231268" x="9985375" y="6099175"/>
          <p14:tracePt t="231270" x="10006013" y="6099175"/>
          <p14:tracePt t="231272" x="10033000" y="6099175"/>
          <p14:tracePt t="231274" x="10061575" y="6107113"/>
          <p14:tracePt t="231276" x="10094913" y="6107113"/>
          <p14:tracePt t="231278" x="10121900" y="6107113"/>
          <p14:tracePt t="231280" x="10150475" y="6107113"/>
          <p14:tracePt t="231283" x="10177463" y="6107113"/>
          <p14:tracePt t="231284" x="10210800" y="6107113"/>
          <p14:tracePt t="231286" x="10237788" y="6107113"/>
          <p14:tracePt t="231288" x="10266363" y="6119813"/>
          <p14:tracePt t="231290" x="10299700" y="6119813"/>
          <p14:tracePt t="231293" x="10326688" y="6119813"/>
          <p14:tracePt t="231294" x="10367963" y="6119813"/>
          <p14:tracePt t="231296" x="10394950" y="6119813"/>
          <p14:tracePt t="231300" x="10423525" y="6119813"/>
          <p14:tracePt t="231301" x="10456863" y="6119813"/>
          <p14:tracePt t="231302" x="10498138" y="6127750"/>
          <p14:tracePt t="231305" x="10525125" y="6127750"/>
          <p14:tracePt t="231306" x="10552113" y="6127750"/>
          <p14:tracePt t="231308" x="10587038" y="6127750"/>
          <p14:tracePt t="231310" x="10614025" y="6127750"/>
          <p14:tracePt t="231312" x="10655300" y="6127750"/>
          <p14:tracePt t="231315" x="10682288" y="6127750"/>
          <p14:tracePt t="231317" x="10709275" y="6127750"/>
          <p14:tracePt t="231318" x="10729913" y="6127750"/>
          <p14:tracePt t="231320" x="10771188" y="6127750"/>
          <p14:tracePt t="231322" x="10785475" y="6127750"/>
          <p14:tracePt t="231324" x="10818813" y="6127750"/>
          <p14:tracePt t="231326" x="10845800" y="6127750"/>
          <p14:tracePt t="231328" x="10874375" y="6127750"/>
          <p14:tracePt t="231330" x="10907713" y="6127750"/>
          <p14:tracePt t="231333" x="10922000" y="6127750"/>
          <p14:tracePt t="231334" x="10948988" y="6127750"/>
          <p14:tracePt t="231336" x="10969625" y="6127750"/>
          <p14:tracePt t="231338" x="10990263" y="6127750"/>
          <p14:tracePt t="231340" x="11017250" y="6127750"/>
          <p14:tracePt t="231342" x="11031538" y="6127750"/>
          <p14:tracePt t="231344" x="11064875" y="6127750"/>
          <p14:tracePt t="231346" x="11079163" y="6134100"/>
          <p14:tracePt t="231349" x="11099800" y="6134100"/>
          <p14:tracePt t="231350" x="11112500" y="6134100"/>
          <p14:tracePt t="231352" x="11133138" y="6134100"/>
          <p14:tracePt t="231354" x="11153775" y="6134100"/>
          <p14:tracePt t="231356" x="11168063" y="6134100"/>
          <p14:tracePt t="231358" x="11188700" y="6134100"/>
          <p14:tracePt t="231360" x="11201400" y="6134100"/>
          <p14:tracePt t="231362" x="11207750" y="6134100"/>
          <p14:tracePt t="231365" x="11228388" y="6134100"/>
          <p14:tracePt t="231367" x="11236325" y="6134100"/>
          <p14:tracePt t="231368" x="11249025" y="6134100"/>
          <p14:tracePt t="231370" x="11263313" y="6134100"/>
          <p14:tracePt t="231372" x="11269663" y="6134100"/>
          <p14:tracePt t="231374" x="11276013" y="6134100"/>
          <p14:tracePt t="231376" x="11283950" y="6134100"/>
          <p14:tracePt t="231378" x="11290300" y="6134100"/>
          <p14:tracePt t="231380" x="11296650" y="6134100"/>
          <p14:tracePt t="231383" x="11304588" y="6134100"/>
          <p14:tracePt t="231386" x="11310938" y="6134100"/>
          <p14:tracePt t="231504" x="11325225" y="6134100"/>
          <p14:tracePt t="231512" x="11331575" y="6134100"/>
          <p14:tracePt t="231516" x="11337925" y="6134100"/>
          <p14:tracePt t="231523" x="11344275" y="6148388"/>
          <p14:tracePt t="231524" x="11352213" y="6148388"/>
          <p14:tracePt t="231530" x="11358563" y="6148388"/>
          <p14:tracePt t="231532" x="11364913" y="6148388"/>
          <p14:tracePt t="231535" x="11379200" y="6148388"/>
          <p14:tracePt t="231538" x="11385550" y="6148388"/>
          <p14:tracePt t="231540" x="11393488" y="6148388"/>
          <p14:tracePt t="231542" x="11399838" y="6148388"/>
          <p14:tracePt t="231544" x="11406188" y="6148388"/>
          <p14:tracePt t="231546" x="11414125" y="6154738"/>
          <p14:tracePt t="231549" x="11420475" y="6154738"/>
          <p14:tracePt t="231550" x="11433175" y="6154738"/>
          <p14:tracePt t="231552" x="11441113" y="6154738"/>
          <p14:tracePt t="231554" x="11447463" y="6154738"/>
          <p14:tracePt t="231556" x="11453813" y="6154738"/>
          <p14:tracePt t="231558" x="11468100" y="6154738"/>
          <p14:tracePt t="231560" x="11482388" y="6154738"/>
          <p14:tracePt t="231562" x="11488738" y="6154738"/>
          <p14:tracePt t="231564" x="11501438" y="6154738"/>
          <p14:tracePt t="231567" x="11509375" y="6154738"/>
          <p14:tracePt t="231568" x="11515725" y="6154738"/>
          <p14:tracePt t="231571" x="11536363" y="6154738"/>
          <p14:tracePt t="231573" x="11542713" y="6154738"/>
          <p14:tracePt t="231575" x="11550650" y="6154738"/>
          <p14:tracePt t="231576" x="11563350" y="6154738"/>
          <p14:tracePt t="231578" x="11577638" y="6154738"/>
          <p14:tracePt t="231580" x="11583988" y="6154738"/>
          <p14:tracePt t="231582" x="11598275" y="6154738"/>
          <p14:tracePt t="231584" x="11604625" y="6154738"/>
          <p14:tracePt t="231586" x="11610975" y="6154738"/>
          <p14:tracePt t="231588" x="11631613" y="6154738"/>
          <p14:tracePt t="231590" x="11645900" y="6154738"/>
          <p14:tracePt t="231592" x="11658600" y="6154738"/>
          <p14:tracePt t="231594" x="11666538" y="6154738"/>
          <p14:tracePt t="231596" x="11679238" y="6154738"/>
          <p14:tracePt t="231599" x="11687175" y="6154738"/>
          <p14:tracePt t="231600" x="11693525" y="6154738"/>
          <p14:tracePt t="231603" x="11714163" y="6154738"/>
          <p14:tracePt t="231604" x="11720513" y="6154738"/>
          <p14:tracePt t="231606" x="11726863" y="6154738"/>
          <p14:tracePt t="231608" x="11741150" y="6154738"/>
          <p14:tracePt t="231610" x="11755438" y="6154738"/>
          <p14:tracePt t="231613" x="11761788" y="6154738"/>
          <p14:tracePt t="231614" x="11768138" y="6154738"/>
          <p14:tracePt t="231616" x="11776075" y="6154738"/>
          <p14:tracePt t="231618" x="11782425" y="6154738"/>
          <p14:tracePt t="231620" x="11803063" y="6154738"/>
          <p14:tracePt t="231622" x="11809413" y="6154738"/>
          <p14:tracePt t="231624" x="11815763" y="6154738"/>
          <p14:tracePt t="231626" x="11823700" y="6154738"/>
          <p14:tracePt t="231628" x="11830050" y="6154738"/>
          <p14:tracePt t="231631" x="11836400" y="6154738"/>
          <p14:tracePt t="231633" x="11844338" y="6154738"/>
          <p14:tracePt t="231635" x="11857038" y="6154738"/>
          <p14:tracePt t="231637" x="11863388" y="6154738"/>
          <p14:tracePt t="231639" x="11871325" y="6154738"/>
          <p14:tracePt t="231642" x="11877675" y="6154738"/>
          <p14:tracePt t="231645" x="11884025" y="6140450"/>
          <p14:tracePt t="231647" x="11891963" y="6140450"/>
          <p14:tracePt t="231652" x="11912600" y="6140450"/>
          <p14:tracePt t="231654" x="11918950" y="6140450"/>
          <p14:tracePt t="231656" x="11925300" y="6140450"/>
          <p14:tracePt t="231667" x="11933238" y="6134100"/>
          <p14:tracePt t="231712" x="11939588" y="6134100"/>
          <p14:tracePt t="231716" x="11939588" y="6127750"/>
          <p14:tracePt t="231718" x="11939588" y="6119813"/>
          <p14:tracePt t="231725" x="11945938" y="6113463"/>
          <p14:tracePt t="231728" x="11945938" y="6099175"/>
          <p14:tracePt t="231734" x="11945938" y="6092825"/>
          <p14:tracePt t="231742" x="11945938" y="6086475"/>
          <p14:tracePt t="231749" x="11945938" y="6078538"/>
          <p14:tracePt t="231750" x="11952288" y="6078538"/>
          <p14:tracePt t="231754" x="11952288" y="6072188"/>
          <p14:tracePt t="231759" x="11952288" y="6065838"/>
          <p14:tracePt t="231763" x="11952288" y="6059488"/>
          <p14:tracePt t="231766" x="11952288" y="6051550"/>
          <p14:tracePt t="231768" x="11952288" y="6038850"/>
          <p14:tracePt t="231771" x="11952288" y="6030913"/>
          <p14:tracePt t="231774" x="11952288" y="6024563"/>
          <p14:tracePt t="231776" x="11952288" y="6018213"/>
          <p14:tracePt t="231779" x="11952288" y="6010275"/>
          <p14:tracePt t="231783" x="11952288" y="6003925"/>
          <p14:tracePt t="231785" x="11952288" y="5997575"/>
          <p14:tracePt t="231788" x="11952288" y="5983288"/>
          <p14:tracePt t="231789" x="11952288" y="5976938"/>
          <p14:tracePt t="231791" x="11952288" y="5970588"/>
          <p14:tracePt t="231795" x="11952288" y="5962650"/>
          <p14:tracePt t="231796" x="11952288" y="5956300"/>
          <p14:tracePt t="231801" x="11952288" y="5949950"/>
          <p14:tracePt t="231802" x="11952288" y="5942013"/>
          <p14:tracePt t="231807" x="11952288" y="5929313"/>
          <p14:tracePt t="231808" x="11952288" y="5922963"/>
          <p14:tracePt t="231812" x="11952288" y="5915025"/>
          <p14:tracePt t="231818" x="11952288" y="5908675"/>
          <p14:tracePt t="231820" x="11952288" y="5902325"/>
          <p14:tracePt t="231840" x="11952288" y="5861050"/>
          <p14:tracePt t="231843" x="11952288" y="5853113"/>
          <p14:tracePt t="231844" x="11952288" y="5846763"/>
          <p14:tracePt t="231850" x="11952288" y="5840413"/>
          <p14:tracePt t="231852" x="11952288" y="5819775"/>
          <p14:tracePt t="231856" x="11952288" y="5813425"/>
          <p14:tracePt t="231859" x="11952288" y="5805488"/>
          <p14:tracePt t="231862" x="11952288" y="5799138"/>
          <p14:tracePt t="231866" x="11952288" y="5792788"/>
          <p14:tracePt t="231869" x="11952288" y="5784850"/>
          <p14:tracePt t="231872" x="11952288" y="5778500"/>
          <p14:tracePt t="231877" x="11952288" y="5765800"/>
          <p14:tracePt t="231878" x="11952288" y="5757863"/>
          <p14:tracePt t="231883" x="11952288" y="5751513"/>
          <p14:tracePt t="231887" x="11952288" y="5745163"/>
          <p14:tracePt t="231890" x="11952288" y="5737225"/>
          <p14:tracePt t="231893" x="11952288" y="5730875"/>
          <p14:tracePt t="231897" x="11952288" y="5724525"/>
          <p14:tracePt t="231901" x="11952288" y="5710238"/>
          <p14:tracePt t="231903" x="11966575" y="5703888"/>
          <p14:tracePt t="231906" x="11966575" y="5697538"/>
          <p14:tracePt t="231911" x="11966575" y="5689600"/>
          <p14:tracePt t="231913" x="11966575" y="5683250"/>
          <p14:tracePt t="231919" x="11966575" y="5676900"/>
          <p14:tracePt t="231921" x="11966575" y="5668963"/>
          <p14:tracePt t="231924" x="11966575" y="5656263"/>
          <p14:tracePt t="231931" x="11966575" y="5648325"/>
          <p14:tracePt t="231935" x="11966575" y="5641975"/>
          <p14:tracePt t="231939" x="11966575" y="5635625"/>
          <p14:tracePt t="231942" x="11966575" y="5627688"/>
          <p14:tracePt t="231946" x="11952288" y="5627688"/>
          <p14:tracePt t="231949" x="11952288" y="5621338"/>
          <p14:tracePt t="231950" x="11952288" y="5614988"/>
          <p14:tracePt t="231955" x="11952288" y="5608638"/>
          <p14:tracePt t="231957" x="11945938" y="5608638"/>
          <p14:tracePt t="231958" x="11945938" y="5594350"/>
          <p14:tracePt t="231966" x="11939588" y="5588000"/>
          <p14:tracePt t="231968" x="11933238" y="5580063"/>
          <p14:tracePt t="231971" x="11933238" y="5573713"/>
          <p14:tracePt t="231977" x="11933238" y="5567363"/>
          <p14:tracePt t="231981" x="11925300" y="5567363"/>
          <p14:tracePt t="231983" x="11925300" y="5559425"/>
          <p14:tracePt t="231984" x="11918950" y="5559425"/>
          <p14:tracePt t="231986" x="11918950" y="5553075"/>
          <p14:tracePt t="231993" x="11904663" y="5540375"/>
          <p14:tracePt t="232001" x="11898313" y="5532438"/>
          <p14:tracePt t="232003" x="11898313" y="5526088"/>
          <p14:tracePt t="232007" x="11891963" y="5526088"/>
          <p14:tracePt t="232009" x="11891963" y="5519738"/>
          <p14:tracePt t="232013" x="11884025" y="5519738"/>
          <p14:tracePt t="232014" x="11884025" y="5511800"/>
          <p14:tracePt t="232016" x="11877675" y="5511800"/>
          <p14:tracePt t="232018" x="11877675" y="5505450"/>
          <p14:tracePt t="232024" x="11871325" y="5499100"/>
          <p14:tracePt t="232028" x="11863388" y="5484813"/>
          <p14:tracePt t="232033" x="11850688" y="5478463"/>
          <p14:tracePt t="232037" x="11844338" y="5472113"/>
          <p14:tracePt t="232042" x="11836400" y="5464175"/>
          <p14:tracePt t="232044" x="11830050" y="5457825"/>
          <p14:tracePt t="232054" x="11815763" y="5443538"/>
          <p14:tracePt t="232056" x="11809413" y="5430838"/>
          <p14:tracePt t="232061" x="11809413" y="5422900"/>
          <p14:tracePt t="232063" x="11795125" y="5422900"/>
          <p14:tracePt t="232068" x="11795125" y="5416550"/>
          <p14:tracePt t="232070" x="11788775" y="5410200"/>
          <p14:tracePt t="232077" x="11782425" y="5403850"/>
          <p14:tracePt t="232086" x="11782425" y="5395913"/>
          <p14:tracePt t="232090" x="11776075" y="5395913"/>
          <p14:tracePt t="232092" x="11776075" y="5389563"/>
          <p14:tracePt t="232100" x="11776075" y="5383213"/>
          <p14:tracePt t="232119" x="11768138" y="5383213"/>
          <p14:tracePt t="232386" x="11755438" y="5383213"/>
          <p14:tracePt t="232389" x="11734800" y="5383213"/>
          <p14:tracePt t="232392" x="11726863" y="5383213"/>
          <p14:tracePt t="232395" x="11693525" y="5383213"/>
          <p14:tracePt t="232400" x="11666538" y="5383213"/>
          <p14:tracePt t="232403" x="11604625" y="5389563"/>
          <p14:tracePt t="232405" x="11569700" y="5389563"/>
          <p14:tracePt t="232406" x="11542713" y="5403850"/>
          <p14:tracePt t="232408" x="11515725" y="5403850"/>
          <p14:tracePt t="232410" x="11482388" y="5403850"/>
          <p14:tracePt t="232412" x="11447463" y="5403850"/>
          <p14:tracePt t="232414" x="11414125" y="5403850"/>
          <p14:tracePt t="232417" x="11385550" y="5410200"/>
          <p14:tracePt t="232418" x="11344275" y="5410200"/>
          <p14:tracePt t="232421" x="11317288" y="5410200"/>
          <p14:tracePt t="232422" x="11276013" y="5410200"/>
          <p14:tracePt t="232425" x="11236325" y="5410200"/>
          <p14:tracePt t="232427" x="11195050" y="5410200"/>
          <p14:tracePt t="232429" x="11153775" y="5410200"/>
          <p14:tracePt t="232430" x="11112500" y="5422900"/>
          <p14:tracePt t="232433" x="11050588" y="5422900"/>
          <p14:tracePt t="232434" x="11010900" y="5422900"/>
          <p14:tracePt t="232436" x="10955338" y="5422900"/>
          <p14:tracePt t="232439" x="10901363" y="5422900"/>
          <p14:tracePt t="232440" x="10845800" y="5422900"/>
          <p14:tracePt t="232442" x="10791825" y="5422900"/>
          <p14:tracePt t="232444" x="10717213" y="5422900"/>
          <p14:tracePt t="232446" x="10641013" y="5422900"/>
          <p14:tracePt t="232450" x="10566400" y="5422900"/>
          <p14:tracePt t="232451" x="10491788" y="5422900"/>
          <p14:tracePt t="232452" x="10415588" y="5403850"/>
          <p14:tracePt t="232454" x="10340975" y="5403850"/>
          <p14:tracePt t="232457" x="10245725" y="5403850"/>
          <p14:tracePt t="232458" x="10169525" y="5389563"/>
          <p14:tracePt t="232460" x="10074275" y="5375275"/>
          <p14:tracePt t="232462" x="9985375" y="5375275"/>
          <p14:tracePt t="232466" x="9910763" y="5362575"/>
          <p14:tracePt t="232468" x="9739313" y="5362575"/>
          <p14:tracePt t="232470" x="9650413" y="5348288"/>
          <p14:tracePt t="232472" x="9575800" y="5348288"/>
          <p14:tracePt t="232474" x="9480550" y="5348288"/>
          <p14:tracePt t="232476" x="9405938" y="5334000"/>
          <p14:tracePt t="232478" x="9329738" y="5334000"/>
          <p14:tracePt t="232480" x="9240838" y="5334000"/>
          <p14:tracePt t="232483" x="9166225" y="5334000"/>
          <p14:tracePt t="232485" x="9091613" y="5327650"/>
          <p14:tracePt t="232486" x="9015413" y="5327650"/>
          <p14:tracePt t="232489" x="8920163" y="5327650"/>
          <p14:tracePt t="232491" x="8851900" y="5327650"/>
          <p14:tracePt t="232493" x="8777288" y="5327650"/>
          <p14:tracePt t="232494" x="8701088" y="5327650"/>
          <p14:tracePt t="232496" x="8605838" y="5327650"/>
          <p14:tracePt t="232502" x="8462963" y="5327650"/>
          <p14:tracePt t="232504" x="8386763" y="5327650"/>
          <p14:tracePt t="232506" x="8312150" y="5327650"/>
          <p14:tracePt t="232508" x="8237538" y="5327650"/>
          <p14:tracePt t="232510" x="8162925" y="5327650"/>
          <p14:tracePt t="232511" x="8107363" y="5327650"/>
          <p14:tracePt t="232512" x="8032750" y="5327650"/>
          <p14:tracePt t="232517" x="7888288" y="5327650"/>
          <p14:tracePt t="232519" x="7827963" y="5327650"/>
          <p14:tracePt t="232521" x="7772400" y="5327650"/>
          <p14:tracePt t="232523" x="7712075" y="5314950"/>
          <p14:tracePt t="232525" x="7643813" y="5314950"/>
          <p14:tracePt t="232527" x="7581900" y="5314950"/>
          <p14:tracePt t="232529" x="7540625" y="5314950"/>
          <p14:tracePt t="232531" x="7486650" y="5314950"/>
          <p14:tracePt t="232533" x="7431088" y="5314950"/>
          <p14:tracePt t="232534" x="7389813" y="5314950"/>
          <p14:tracePt t="232537" x="7350125" y="5314950"/>
          <p14:tracePt t="232539" x="7308850" y="5314950"/>
          <p14:tracePt t="232540" x="7267575" y="5314950"/>
          <p14:tracePt t="232543" x="7226300" y="5314950"/>
          <p14:tracePt t="232544" x="7199313" y="5314950"/>
          <p14:tracePt t="232546" x="7158038" y="5314950"/>
          <p14:tracePt t="232550" x="7131050" y="5314950"/>
          <p14:tracePt t="232550" x="7096125" y="5314950"/>
          <p14:tracePt t="232552" x="7069138" y="5314950"/>
          <p14:tracePt t="232554" x="7042150" y="5314950"/>
          <p14:tracePt t="232556" x="7015163" y="5314950"/>
          <p14:tracePt t="232558" x="6994525" y="5314950"/>
          <p14:tracePt t="232560" x="6967538" y="5314950"/>
          <p14:tracePt t="232562" x="6946900" y="5314950"/>
          <p14:tracePt t="232564" x="6932613" y="5314950"/>
          <p14:tracePt t="232566" x="6918325" y="5314950"/>
          <p14:tracePt t="232568" x="6905625" y="5314950"/>
          <p14:tracePt t="232570" x="6884988" y="5314950"/>
          <p14:tracePt t="232572" x="6878638" y="5314950"/>
          <p14:tracePt t="232574" x="6870700" y="5314950"/>
          <p14:tracePt t="232576" x="6864350" y="5314950"/>
          <p14:tracePt t="232578" x="6858000" y="5314950"/>
          <p14:tracePt t="232580" x="6850063" y="5314950"/>
          <p14:tracePt t="232584" x="6843713" y="5314950"/>
          <p14:tracePt t="232589" x="6837363" y="5314950"/>
          <p14:tracePt t="232607" x="6823075" y="5314950"/>
          <p14:tracePt t="232719" x="6816725" y="5314950"/>
          <p14:tracePt t="232721" x="6816725" y="5307013"/>
          <p14:tracePt t="232725" x="6810375" y="5307013"/>
          <p14:tracePt t="232731" x="6802438" y="5307013"/>
          <p14:tracePt t="232735" x="6796088" y="5307013"/>
          <p14:tracePt t="232738" x="6789738" y="5307013"/>
          <p14:tracePt t="232745" x="6781800" y="5307013"/>
          <p14:tracePt t="232749" x="6769100" y="5307013"/>
          <p14:tracePt t="232753" x="6761163" y="5307013"/>
          <p14:tracePt t="232757" x="6754813" y="5307013"/>
          <p14:tracePt t="232760" x="6748463" y="5307013"/>
          <p14:tracePt t="232763" x="6742113" y="5307013"/>
          <p14:tracePt t="232766" x="6734175" y="5314950"/>
          <p14:tracePt t="232768" x="6721475" y="5314950"/>
          <p14:tracePt t="232771" x="6713538" y="5314950"/>
          <p14:tracePt t="232773" x="6707188" y="5321300"/>
          <p14:tracePt t="232774" x="6700838" y="5327650"/>
          <p14:tracePt t="232776" x="6692900" y="5327650"/>
          <p14:tracePt t="232778" x="6692900" y="5341938"/>
          <p14:tracePt t="232781" x="6673850" y="5341938"/>
          <p14:tracePt t="232783" x="6665913" y="5348288"/>
          <p14:tracePt t="232784" x="6659563" y="5354638"/>
          <p14:tracePt t="232786" x="6653213" y="5354638"/>
          <p14:tracePt t="232788" x="6645275" y="5362575"/>
          <p14:tracePt t="232790" x="6638925" y="5368925"/>
          <p14:tracePt t="232792" x="6632575" y="5368925"/>
          <p14:tracePt t="232799" x="6611938" y="5389563"/>
          <p14:tracePt t="232800" x="6605588" y="5389563"/>
          <p14:tracePt t="232802" x="6597650" y="5395913"/>
          <p14:tracePt t="232804" x="6591300" y="5395913"/>
          <p14:tracePt t="232806" x="6584950" y="5395913"/>
          <p14:tracePt t="232808" x="6584950" y="5403850"/>
          <p14:tracePt t="232810" x="6564313" y="5410200"/>
          <p14:tracePt t="232815" x="6556375" y="5410200"/>
          <p14:tracePt t="232817" x="6556375" y="5416550"/>
          <p14:tracePt t="232818" x="6550025" y="5416550"/>
          <p14:tracePt t="232820" x="6543675" y="5416550"/>
          <p14:tracePt t="232824" x="6537325" y="5422900"/>
          <p14:tracePt t="232831" x="6523038" y="5422900"/>
          <p14:tracePt t="232834" x="6516688" y="5422900"/>
          <p14:tracePt t="232836" x="6516688" y="5437188"/>
          <p14:tracePt t="233005" x="6529388" y="5437188"/>
          <p14:tracePt t="233007" x="6537325" y="5437188"/>
          <p14:tracePt t="233011" x="6543675" y="5422900"/>
          <p14:tracePt t="233013" x="6543675" y="5416550"/>
          <p14:tracePt t="233016" x="6556375" y="5416550"/>
          <p14:tracePt t="233021" x="6556375" y="5410200"/>
          <p14:tracePt t="233022" x="6570663" y="5410200"/>
          <p14:tracePt t="233028" x="6577013" y="5410200"/>
          <p14:tracePt t="233031" x="6577013" y="5403850"/>
          <p14:tracePt t="234121" x="6564313" y="5403850"/>
          <p14:tracePt t="235794" x="6556375" y="5403850"/>
          <p14:tracePt t="235799" x="6556375" y="5410200"/>
          <p14:tracePt t="235804" x="6543675" y="5422900"/>
          <p14:tracePt t="235807" x="6529388" y="5443538"/>
          <p14:tracePt t="235810" x="6529388" y="5451475"/>
          <p14:tracePt t="235813" x="6508750" y="5464175"/>
          <p14:tracePt t="235816" x="6502400" y="5478463"/>
          <p14:tracePt t="235818" x="6496050" y="5499100"/>
          <p14:tracePt t="235820" x="6488113" y="5511800"/>
          <p14:tracePt t="235822" x="6475413" y="5532438"/>
          <p14:tracePt t="235824" x="6475413" y="5540375"/>
          <p14:tracePt t="235826" x="6475413" y="5559425"/>
          <p14:tracePt t="235828" x="6467475" y="5567363"/>
          <p14:tracePt t="235830" x="6461125" y="5573713"/>
          <p14:tracePt t="235833" x="6461125" y="5588000"/>
          <p14:tracePt t="235834" x="6461125" y="5594350"/>
          <p14:tracePt t="235836" x="6461125" y="5608638"/>
          <p14:tracePt t="235838" x="6454775" y="5614988"/>
          <p14:tracePt t="235840" x="6454775" y="5621338"/>
          <p14:tracePt t="235842" x="6454775" y="5627688"/>
          <p14:tracePt t="235847" x="6454775" y="5635625"/>
          <p14:tracePt t="235850" x="6454775" y="5641975"/>
          <p14:tracePt t="235851" x="6448425" y="5641975"/>
          <p14:tracePt t="235854" x="6448425" y="5648325"/>
          <p14:tracePt t="235860" x="6448425" y="5656263"/>
          <p14:tracePt t="235866" x="6448425" y="5668963"/>
          <p14:tracePt t="235868" x="6448425" y="5676900"/>
          <p14:tracePt t="235870" x="6440488" y="5683250"/>
          <p14:tracePt t="235874" x="6440488" y="5689600"/>
          <p14:tracePt t="235878" x="6440488" y="5697538"/>
          <p14:tracePt t="235881" x="6427788" y="5703888"/>
          <p14:tracePt t="235883" x="6427788" y="5710238"/>
          <p14:tracePt t="235886" x="6427788" y="5724525"/>
          <p14:tracePt t="235888" x="6419850" y="5730875"/>
          <p14:tracePt t="235890" x="6419850" y="5737225"/>
          <p14:tracePt t="235892" x="6419850" y="5745163"/>
          <p14:tracePt t="235897" x="6413500" y="5765800"/>
          <p14:tracePt t="235899" x="6413500" y="5772150"/>
          <p14:tracePt t="235900" x="6413500" y="5778500"/>
          <p14:tracePt t="235902" x="6413500" y="5784850"/>
          <p14:tracePt t="235904" x="6407150" y="5792788"/>
          <p14:tracePt t="235906" x="6407150" y="5805488"/>
          <p14:tracePt t="235908" x="6407150" y="5819775"/>
          <p14:tracePt t="235910" x="6407150" y="5826125"/>
          <p14:tracePt t="235912" x="6407150" y="5834063"/>
          <p14:tracePt t="235917" x="6399213" y="5853113"/>
          <p14:tracePt t="235918" x="6399213" y="5873750"/>
          <p14:tracePt t="235920" x="6399213" y="5881688"/>
          <p14:tracePt t="235922" x="6392863" y="5888038"/>
          <p14:tracePt t="235924" x="6392863" y="5894388"/>
          <p14:tracePt t="235926" x="6392863" y="5915025"/>
          <p14:tracePt t="235928" x="6392863" y="5922963"/>
          <p14:tracePt t="235930" x="6380163" y="5935663"/>
          <p14:tracePt t="235933" x="6380163" y="5949950"/>
          <p14:tracePt t="235934" x="6372225" y="5956300"/>
          <p14:tracePt t="235936" x="6372225" y="5970588"/>
          <p14:tracePt t="235938" x="6372225" y="5976938"/>
          <p14:tracePt t="235940" x="6365875" y="5997575"/>
          <p14:tracePt t="235942" x="6365875" y="6003925"/>
          <p14:tracePt t="235944" x="6359525" y="6018213"/>
          <p14:tracePt t="235946" x="6359525" y="6030913"/>
          <p14:tracePt t="235951" x="6351588" y="6038850"/>
          <p14:tracePt t="235952" x="6338888" y="6072188"/>
          <p14:tracePt t="235954" x="6338888" y="6078538"/>
          <p14:tracePt t="235956" x="6330950" y="6099175"/>
          <p14:tracePt t="235958" x="6324600" y="6113463"/>
          <p14:tracePt t="235960" x="6311900" y="6119813"/>
          <p14:tracePt t="235962" x="6311900" y="6140450"/>
          <p14:tracePt t="235965" x="6297613" y="6161088"/>
          <p14:tracePt t="235966" x="6297613" y="6167438"/>
          <p14:tracePt t="235968" x="6276975" y="6181725"/>
          <p14:tracePt t="235970" x="6276975" y="6202363"/>
          <p14:tracePt t="235972" x="6256338" y="6223000"/>
          <p14:tracePt t="235974" x="6249988" y="6229350"/>
          <p14:tracePt t="235976" x="6243638" y="6243638"/>
          <p14:tracePt t="235978" x="6235700" y="6256338"/>
          <p14:tracePt t="235980" x="6215063" y="6270625"/>
          <p14:tracePt t="235982" x="6208713" y="6276975"/>
          <p14:tracePt t="235984" x="6202363" y="6297613"/>
          <p14:tracePt t="235986" x="6181725" y="6303963"/>
          <p14:tracePt t="235988" x="6173788" y="6324600"/>
          <p14:tracePt t="235990" x="6154738" y="6332538"/>
          <p14:tracePt t="235992" x="6134100" y="6345238"/>
          <p14:tracePt t="235994" x="6126163" y="6359525"/>
          <p14:tracePt t="235996" x="6105525" y="6373813"/>
          <p14:tracePt t="235999" x="6086475" y="6380163"/>
          <p14:tracePt t="236001" x="6078538" y="6386513"/>
          <p14:tracePt t="236002" x="6065838" y="6392863"/>
          <p14:tracePt t="236004" x="6045200" y="6413500"/>
          <p14:tracePt t="236006" x="6024563" y="6427788"/>
          <p14:tracePt t="236008" x="6018213" y="6434138"/>
          <p14:tracePt t="236010" x="5997575" y="6442075"/>
          <p14:tracePt t="236013" x="5983288" y="6448425"/>
          <p14:tracePt t="236015" x="5962650" y="6461125"/>
          <p14:tracePt t="236017" x="5942013" y="6481763"/>
          <p14:tracePt t="236019" x="5935663" y="6489700"/>
          <p14:tracePt t="236020" x="5908675" y="6496050"/>
          <p14:tracePt t="236022" x="5888038" y="6502400"/>
          <p14:tracePt t="236025" x="5873750" y="6516688"/>
          <p14:tracePt t="236026" x="5853113" y="6537325"/>
          <p14:tracePt t="236028" x="5832475" y="6537325"/>
          <p14:tracePt t="236030" x="5819775" y="6543675"/>
          <p14:tracePt t="236033" x="5799138" y="6550025"/>
          <p14:tracePt t="236034" x="5778500" y="6564313"/>
          <p14:tracePt t="236036" x="5757863" y="6570663"/>
          <p14:tracePt t="236038" x="5730875" y="6570663"/>
          <p14:tracePt t="236040" x="5710238" y="6578600"/>
          <p14:tracePt t="236042" x="5695950" y="6591300"/>
          <p14:tracePt t="236044" x="5675313" y="6597650"/>
          <p14:tracePt t="236046" x="5654675" y="6611938"/>
          <p14:tracePt t="236049" x="5641975" y="6611938"/>
          <p14:tracePt t="236051" x="5621338" y="6618288"/>
          <p14:tracePt t="236053" x="5594350" y="6618288"/>
          <p14:tracePt t="236054" x="5573713" y="6626225"/>
          <p14:tracePt t="236056" x="5553075" y="6626225"/>
          <p14:tracePt t="236058" x="5538788" y="6638925"/>
          <p14:tracePt t="236060" x="5505450" y="6646863"/>
          <p14:tracePt t="236062" x="5491163" y="6646863"/>
          <p14:tracePt t="236065" x="5470525" y="6646863"/>
          <p14:tracePt t="236067" x="5449888" y="6653213"/>
          <p14:tracePt t="236068" x="5437188" y="6653213"/>
          <p14:tracePt t="236070" x="5402263" y="6667500"/>
          <p14:tracePt t="236072" x="5389563" y="6667500"/>
          <p14:tracePt t="236074" x="5368925" y="6673850"/>
          <p14:tracePt t="236076" x="5341938" y="6673850"/>
          <p14:tracePt t="236078" x="5321300" y="6673850"/>
          <p14:tracePt t="236080" x="5292725" y="6686550"/>
          <p14:tracePt t="236084" x="5273675" y="6694488"/>
          <p14:tracePt t="236085" x="5245100" y="6694488"/>
          <p14:tracePt t="236086" x="5224463" y="6694488"/>
          <p14:tracePt t="236088" x="5197475" y="6707188"/>
          <p14:tracePt t="236090" x="5170488" y="6707188"/>
          <p14:tracePt t="236092" x="5149850" y="6707188"/>
          <p14:tracePt t="236094" x="5122863" y="6715125"/>
          <p14:tracePt t="236096" x="5087938" y="6715125"/>
          <p14:tracePt t="236098" x="5060950" y="6715125"/>
          <p14:tracePt t="236101" x="5033963" y="6715125"/>
          <p14:tracePt t="236103" x="4999038" y="6727825"/>
          <p14:tracePt t="236104" x="4972050" y="6727825"/>
          <p14:tracePt t="236106" x="4945063" y="6727825"/>
          <p14:tracePt t="236108" x="4918075" y="6727825"/>
          <p14:tracePt t="236110" x="4883150" y="6727825"/>
          <p14:tracePt t="236112" x="4841875" y="6727825"/>
          <p14:tracePt t="236115" x="4814888" y="6735763"/>
          <p14:tracePt t="236116" x="4773613" y="6735763"/>
          <p14:tracePt t="236119" x="4746625" y="6735763"/>
          <p14:tracePt t="236120" x="4705350" y="6735763"/>
          <p14:tracePt t="236122" x="4672013" y="6735763"/>
          <p14:tracePt t="236124" x="4630738" y="6748463"/>
          <p14:tracePt t="236126" x="4589463" y="6748463"/>
          <p14:tracePt t="236128" x="4548188" y="6748463"/>
          <p14:tracePt t="236130" x="4508500" y="6748463"/>
          <p14:tracePt t="236132" x="4467225" y="6754813"/>
          <p14:tracePt t="236135" x="4425950" y="6754813"/>
          <p14:tracePt t="236136" x="4384675" y="6754813"/>
          <p14:tracePt t="236138" x="4330700" y="6754813"/>
          <p14:tracePt t="236140" x="4289425" y="6754813"/>
          <p14:tracePt t="236142" x="4248150" y="6769100"/>
          <p14:tracePt t="236144" x="4206875" y="6769100"/>
          <p14:tracePt t="236146" x="4152900" y="6769100"/>
          <p14:tracePt t="236149" x="4111625" y="6769100"/>
          <p14:tracePt t="236150" x="4057650" y="6775450"/>
          <p14:tracePt t="236152" x="4002088" y="6775450"/>
          <p14:tracePt t="236154" x="3960813" y="6789738"/>
          <p14:tracePt t="236156" x="3921125" y="6789738"/>
          <p14:tracePt t="236158" x="3865563" y="6789738"/>
          <p14:tracePt t="236160" x="3817938" y="6796088"/>
          <p14:tracePt t="236162" x="3776663" y="6796088"/>
          <p14:tracePt t="236165" x="3722688" y="6823075"/>
          <p14:tracePt t="236166" x="3681413" y="6823075"/>
          <p14:tracePt t="236168" x="3640138" y="6831013"/>
          <p14:tracePt t="236170" x="3579813" y="6843713"/>
          <p14:tracePt t="237390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, újság, képernyőkép látható&#10;&#10;Automatikusan generált leírás">
            <a:extLst>
              <a:ext uri="{FF2B5EF4-FFF2-40B4-BE49-F238E27FC236}">
                <a16:creationId xmlns:a16="http://schemas.microsoft.com/office/drawing/2014/main" id="{5643834D-C13A-ED72-E8D2-BCF1BA139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0FBEE7F-C5B7-A49F-C8FA-C686EA4C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0FEDD0-C6F2-07A4-D443-9BC7157A8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3FB9AA26-5A97-F7D6-0178-A30ABB3FF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6E1FD606-870D-35D4-D694-16C5F514F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42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D1B79B8-EAA4-2074-F1C2-9C0D63A41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E41E8EF7-45D3-BE93-70B8-8CBA5BD8E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4CB0F8-2FCB-FC5B-9322-5D01CCB4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40AA200-36A7-6592-1A6C-8DAB4EC037E2}"/>
              </a:ext>
            </a:extLst>
          </p:cNvPr>
          <p:cNvSpPr txBox="1"/>
          <p:nvPr/>
        </p:nvSpPr>
        <p:spPr>
          <a:xfrm>
            <a:off x="557562" y="1552922"/>
            <a:ext cx="22647546" cy="830997"/>
          </a:xfrm>
          <a:prstGeom prst="rect">
            <a:avLst/>
          </a:prstGeom>
          <a:solidFill>
            <a:srgbClr val="DE2688"/>
          </a:solidFill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További hasznos információért látogass el a </a:t>
            </a:r>
            <a:r>
              <a:rPr lang="hu-HU" sz="4800" b="1" dirty="0" err="1">
                <a:solidFill>
                  <a:schemeClr val="bg1"/>
                </a:solidFill>
              </a:rPr>
              <a:t>kiberbiztonsággal</a:t>
            </a:r>
            <a:r>
              <a:rPr lang="hu-HU" sz="4800" b="1" dirty="0">
                <a:solidFill>
                  <a:schemeClr val="bg1"/>
                </a:solidFill>
              </a:rPr>
              <a:t> foglalkozó weboldalakra: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4702F7E-16DF-8843-8E56-05D9DEB0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62" y="2967153"/>
            <a:ext cx="11810575" cy="5727849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F965ABC-DDB7-5A67-D3A6-CE59361823DA}"/>
              </a:ext>
            </a:extLst>
          </p:cNvPr>
          <p:cNvSpPr txBox="1"/>
          <p:nvPr/>
        </p:nvSpPr>
        <p:spPr>
          <a:xfrm>
            <a:off x="3969907" y="9922498"/>
            <a:ext cx="355738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kiberpajzs.hu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51A50FC-DBE0-E8F5-ED6C-C2E4AD909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r="14361"/>
          <a:stretch/>
        </p:blipFill>
        <p:spPr>
          <a:xfrm>
            <a:off x="12188825" y="2967153"/>
            <a:ext cx="11602073" cy="646540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B9FBD1BC-567A-D050-C774-554439DAEA0C}"/>
              </a:ext>
            </a:extLst>
          </p:cNvPr>
          <p:cNvSpPr txBox="1"/>
          <p:nvPr/>
        </p:nvSpPr>
        <p:spPr>
          <a:xfrm>
            <a:off x="16104962" y="9917200"/>
            <a:ext cx="4302781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akulcstevagy.hu</a:t>
            </a:r>
          </a:p>
        </p:txBody>
      </p:sp>
    </p:spTree>
    <p:extLst>
      <p:ext uri="{BB962C8B-B14F-4D97-AF65-F5344CB8AC3E}">
        <p14:creationId xmlns:p14="http://schemas.microsoft.com/office/powerpoint/2010/main" val="42282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543600B-F826-B185-EB4A-AB174FA5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-02-07_18-59-35">
            <a:hlinkClick r:id="" action="ppaction://media"/>
            <a:extLst>
              <a:ext uri="{FF2B5EF4-FFF2-40B4-BE49-F238E27FC236}">
                <a16:creationId xmlns:a16="http://schemas.microsoft.com/office/drawing/2014/main" id="{8A1F9902-12DD-B3A7-D7AE-4ADB12E5F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5720"/>
            <a:ext cx="24377650" cy="132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szöveg, viselés, nyakkendő látható&#10;&#10;Automatikusan generált leírás">
            <a:extLst>
              <a:ext uri="{FF2B5EF4-FFF2-40B4-BE49-F238E27FC236}">
                <a16:creationId xmlns:a16="http://schemas.microsoft.com/office/drawing/2014/main" id="{5FED1A2D-86FD-5492-6B4A-E65EC141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1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1FEEEC7A-C2BB-478C-B0D3-234EF2B0B4EB}"/>
              </a:ext>
            </a:extLst>
          </p:cNvPr>
          <p:cNvSpPr txBox="1"/>
          <p:nvPr/>
        </p:nvSpPr>
        <p:spPr>
          <a:xfrm>
            <a:off x="11959475" y="483017"/>
            <a:ext cx="45874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8800" b="1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 </a:t>
            </a:r>
            <a:endParaRPr lang="id-ID" sz="8800" b="1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582E17-4608-F0DB-0552-EEE3B2C5E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DCF5826-D926-CFC9-2BBD-F3AF5519C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B950780-577B-17D1-3AE5-A0E35418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738B2463-D002-9487-D272-E112B79A6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7" y="0"/>
            <a:ext cx="2437155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D9C2FE7-209B-3F83-570E-395DC110F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2564"/>
            <a:ext cx="2437763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Default Theme">
  <a:themeElements>
    <a:clrScheme name="Pénz7">
      <a:dk1>
        <a:srgbClr val="3C4B72"/>
      </a:dk1>
      <a:lt1>
        <a:sysClr val="window" lastClr="FFFFFF"/>
      </a:lt1>
      <a:dk2>
        <a:srgbClr val="3C4B72"/>
      </a:dk2>
      <a:lt2>
        <a:srgbClr val="FFFFFF"/>
      </a:lt2>
      <a:accent1>
        <a:srgbClr val="27B5A9"/>
      </a:accent1>
      <a:accent2>
        <a:srgbClr val="F07F36"/>
      </a:accent2>
      <a:accent3>
        <a:srgbClr val="DE2688"/>
      </a:accent3>
      <a:accent4>
        <a:srgbClr val="00B0F0"/>
      </a:accent4>
      <a:accent5>
        <a:srgbClr val="445469"/>
      </a:accent5>
      <a:accent6>
        <a:srgbClr val="445469"/>
      </a:accent6>
      <a:hlink>
        <a:srgbClr val="0070C0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5886</TotalTime>
  <Words>44</Words>
  <Application>Microsoft Office PowerPoint</Application>
  <PresentationFormat>Egyéni</PresentationFormat>
  <Paragraphs>32</Paragraphs>
  <Slides>27</Slides>
  <Notes>27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3" baseType="lpstr">
      <vt:lpstr>Arial</vt:lpstr>
      <vt:lpstr>Calibri</vt:lpstr>
      <vt:lpstr>Lato</vt:lpstr>
      <vt:lpstr>Lato Bold</vt:lpstr>
      <vt:lpstr>Lato Light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Pál Zsolt</dc:creator>
  <cp:lastModifiedBy>Juhász-Nagy Anita</cp:lastModifiedBy>
  <cp:revision>206</cp:revision>
  <cp:lastPrinted>2020-01-22T20:36:20Z</cp:lastPrinted>
  <dcterms:created xsi:type="dcterms:W3CDTF">2019-10-31T10:46:27Z</dcterms:created>
  <dcterms:modified xsi:type="dcterms:W3CDTF">2024-01-11T10:00:28Z</dcterms:modified>
</cp:coreProperties>
</file>